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65" r:id="rId5"/>
    <p:sldId id="371" r:id="rId6"/>
    <p:sldId id="394" r:id="rId7"/>
    <p:sldId id="340" r:id="rId8"/>
    <p:sldId id="359" r:id="rId9"/>
    <p:sldId id="361" r:id="rId10"/>
    <p:sldId id="395" r:id="rId11"/>
    <p:sldId id="360" r:id="rId12"/>
    <p:sldId id="411" r:id="rId13"/>
    <p:sldId id="328"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3F9"/>
    <a:srgbClr val="788EA1"/>
    <a:srgbClr val="576B7C"/>
    <a:srgbClr val="FF6800"/>
    <a:srgbClr val="461422"/>
    <a:srgbClr val="D0C6F0"/>
    <a:srgbClr val="141E4D"/>
    <a:srgbClr val="2A4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5021" autoAdjust="0"/>
  </p:normalViewPr>
  <p:slideViewPr>
    <p:cSldViewPr snapToGrid="0" showGuides="1">
      <p:cViewPr varScale="1">
        <p:scale>
          <a:sx n="93" d="100"/>
          <a:sy n="93" d="100"/>
        </p:scale>
        <p:origin x="140" y="96"/>
      </p:cViewPr>
      <p:guideLst>
        <p:guide orient="horz" pos="2160"/>
        <p:guide pos="3840"/>
      </p:guideLst>
    </p:cSldViewPr>
  </p:slideViewPr>
  <p:outlineViewPr>
    <p:cViewPr>
      <p:scale>
        <a:sx n="33" d="100"/>
        <a:sy n="33" d="100"/>
      </p:scale>
      <p:origin x="0" y="-762"/>
    </p:cViewPr>
  </p:outlin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4D6A7-0348-4782-8952-3C1B3CEEE7C9}" type="datetimeFigureOut">
              <a:rPr lang="da-DK" smtClean="0"/>
              <a:t>11-04-2024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C2066-9E76-4875-ADC6-29900AEB5046}" type="slidenum">
              <a:rPr lang="da-DK" smtClean="0"/>
              <a:t>‹nr.›</a:t>
            </a:fld>
            <a:endParaRPr lang="da-DK"/>
          </a:p>
        </p:txBody>
      </p:sp>
    </p:spTree>
    <p:extLst>
      <p:ext uri="{BB962C8B-B14F-4D97-AF65-F5344CB8AC3E}">
        <p14:creationId xmlns:p14="http://schemas.microsoft.com/office/powerpoint/2010/main" val="120675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2.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0196E8-4BB8-8012-6B52-11C0572D5E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5CB59071-13D0-7B80-608C-E75C8E4A34E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0" y="0"/>
            <a:ext cx="5189783" cy="6858000"/>
          </a:xfrm>
          <a:solidFill>
            <a:schemeClr val="bg2"/>
          </a:solidFill>
        </p:spPr>
        <p:txBody>
          <a:bodyPr/>
          <a:lstStyle/>
          <a:p>
            <a:endParaRPr lang="da-DK" dirty="0"/>
          </a:p>
        </p:txBody>
      </p:sp>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3" y="908050"/>
            <a:ext cx="3935411" cy="1002638"/>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E70A253E-0F92-8677-F390-DC085457562A}"/>
              </a:ext>
            </a:extLst>
          </p:cNvPr>
          <p:cNvSpPr>
            <a:spLocks noGrp="1"/>
          </p:cNvSpPr>
          <p:nvPr>
            <p:ph type="body" sz="quarter" idx="13"/>
          </p:nvPr>
        </p:nvSpPr>
        <p:spPr>
          <a:xfrm>
            <a:off x="6761163" y="2357438"/>
            <a:ext cx="4729162" cy="3735387"/>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213729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og 5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50A58F6-8E94-69C6-183D-861F88C016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grpSp>
        <p:nvGrpSpPr>
          <p:cNvPr id="18" name="Gruppe 17">
            <a:extLst>
              <a:ext uri="{FF2B5EF4-FFF2-40B4-BE49-F238E27FC236}">
                <a16:creationId xmlns:a16="http://schemas.microsoft.com/office/drawing/2014/main" id="{D387C0BE-338E-ED2F-67D0-2E078D26248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0" name="Tekstfelt 9">
              <a:extLst>
                <a:ext uri="{FF2B5EF4-FFF2-40B4-BE49-F238E27FC236}">
                  <a16:creationId xmlns:a16="http://schemas.microsoft.com/office/drawing/2014/main" id="{285FC25A-F6FF-1F19-7FB9-443B8CCD1ED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0D64AB73-2322-B863-F604-23C7B70EC01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3A0128E-B157-821B-B4BD-983953130B47}"/>
              </a:ext>
              <a:ext uri="{C183D7F6-B498-43B3-948B-1728B52AA6E4}">
                <adec:decorative xmlns:adec="http://schemas.microsoft.com/office/drawing/2017/decorative" val="1"/>
              </a:ext>
            </a:extLst>
          </p:cNvPr>
          <p:cNvSpPr/>
          <p:nvPr userDrawn="1"/>
        </p:nvSpPr>
        <p:spPr>
          <a:xfrm>
            <a:off x="0" y="0"/>
            <a:ext cx="6096000" cy="2222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908050"/>
            <a:ext cx="4684713" cy="1002638"/>
          </a:xfrm>
        </p:spPr>
        <p:txBody>
          <a:bodyPr/>
          <a:lstStyle/>
          <a:p>
            <a:r>
              <a:rPr lang="da-DK" dirty="0"/>
              <a:t>Klik for at redigere titeltypografien i masteren</a:t>
            </a:r>
          </a:p>
        </p:txBody>
      </p:sp>
      <p:sp>
        <p:nvSpPr>
          <p:cNvPr id="5" name="Rektangel 4">
            <a:extLst>
              <a:ext uri="{FF2B5EF4-FFF2-40B4-BE49-F238E27FC236}">
                <a16:creationId xmlns:a16="http://schemas.microsoft.com/office/drawing/2014/main" id="{187AB240-8B6C-137A-E503-607A8272FA89}"/>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ladsholder til tekst 12">
            <a:extLst>
              <a:ext uri="{FF2B5EF4-FFF2-40B4-BE49-F238E27FC236}">
                <a16:creationId xmlns:a16="http://schemas.microsoft.com/office/drawing/2014/main" id="{3C30F5E6-84A4-0FF2-D658-6EF212213FB1}"/>
              </a:ext>
            </a:extLst>
          </p:cNvPr>
          <p:cNvSpPr>
            <a:spLocks noGrp="1"/>
          </p:cNvSpPr>
          <p:nvPr>
            <p:ph type="body" sz="quarter" idx="16"/>
          </p:nvPr>
        </p:nvSpPr>
        <p:spPr>
          <a:xfrm>
            <a:off x="695325" y="2435356"/>
            <a:ext cx="46910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3429000"/>
            <a:ext cx="6096000" cy="3429000"/>
          </a:xfrm>
          <a:solidFill>
            <a:schemeClr val="bg2"/>
          </a:solidFill>
        </p:spPr>
        <p:txBody>
          <a:bodyPr/>
          <a:lstStyle/>
          <a:p>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411608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og til Ikoner 4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1BA45D-D33D-17CF-FF6D-DC19BD1C6A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99944"/>
            <a:ext cx="2560000" cy="1440000"/>
          </a:xfrm>
          <a:prstGeom prst="rect">
            <a:avLst/>
          </a:prstGeom>
        </p:spPr>
      </p:pic>
      <p:sp>
        <p:nvSpPr>
          <p:cNvPr id="10" name="Tekstfelt 9">
            <a:extLst>
              <a:ext uri="{FF2B5EF4-FFF2-40B4-BE49-F238E27FC236}">
                <a16:creationId xmlns:a16="http://schemas.microsoft.com/office/drawing/2014/main" id="{C2616AD9-C9C4-5685-7EDE-01EFEAEE9A7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0118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dt txt overskrift 1 tekstboks og 1 billede">
    <p:bg>
      <p:bgPr>
        <a:solidFill>
          <a:schemeClr val="accent2"/>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7456B06-7785-CA9F-72C6-ADF18AD946A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0338"/>
            <a:ext cx="2560000" cy="1440000"/>
          </a:xfrm>
          <a:prstGeom prst="rect">
            <a:avLst/>
          </a:prstGeom>
        </p:spPr>
      </p:pic>
      <p:grpSp>
        <p:nvGrpSpPr>
          <p:cNvPr id="14" name="Gruppe 13">
            <a:extLst>
              <a:ext uri="{FF2B5EF4-FFF2-40B4-BE49-F238E27FC236}">
                <a16:creationId xmlns:a16="http://schemas.microsoft.com/office/drawing/2014/main" id="{EB64912C-9712-1362-A213-7B9DDF2B3F77}"/>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BFC2CDB-2298-F744-A320-6E6890CBBACF}"/>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76C360E1-FD82-169C-BABB-9E37CBC46FA3}"/>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 uri="{C183D7F6-B498-43B3-948B-1728B52AA6E4}">
                <adec:decorative xmlns:adec="http://schemas.microsoft.com/office/drawing/2017/decorative" val="0"/>
              </a:ext>
            </a:extLst>
          </p:cNvPr>
          <p:cNvSpPr>
            <a:spLocks noGrp="1"/>
          </p:cNvSpPr>
          <p:nvPr>
            <p:ph type="pic" sz="quarter" idx="15"/>
          </p:nvPr>
        </p:nvSpPr>
        <p:spPr>
          <a:xfrm>
            <a:off x="6094800" y="3429000"/>
            <a:ext cx="6096023"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7961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2 tekstbokse og 1 billede">
    <p:bg>
      <p:bgPr>
        <a:solidFill>
          <a:schemeClr val="accent2"/>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E172D73-6662-AACE-1C5D-454A6356AF9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2818"/>
            <a:ext cx="2560000" cy="1440000"/>
          </a:xfrm>
          <a:prstGeom prst="rect">
            <a:avLst/>
          </a:prstGeom>
        </p:spPr>
      </p:pic>
      <p:grpSp>
        <p:nvGrpSpPr>
          <p:cNvPr id="15" name="Gruppe 14">
            <a:extLst>
              <a:ext uri="{FF2B5EF4-FFF2-40B4-BE49-F238E27FC236}">
                <a16:creationId xmlns:a16="http://schemas.microsoft.com/office/drawing/2014/main" id="{EADD4DE5-C29D-7289-D25F-66CD3E0BF03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097DC424-DE26-D867-6383-E98D02EB9694}"/>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2B969498-9827-C447-A8FF-9B628EF8F10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5" y="2895600"/>
            <a:ext cx="4684713" cy="319722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46921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verskrift 2 tekstbokse og 1 billede">
    <p:bg>
      <p:bgPr>
        <a:solidFill>
          <a:schemeClr val="accent3"/>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DEB031EE-790E-CE29-B666-113FF3F9669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22659"/>
            <a:ext cx="2560000" cy="1440000"/>
          </a:xfrm>
          <a:prstGeom prst="rect">
            <a:avLst/>
          </a:prstGeom>
        </p:spPr>
      </p:pic>
      <p:grpSp>
        <p:nvGrpSpPr>
          <p:cNvPr id="9" name="Gruppe 8">
            <a:extLst>
              <a:ext uri="{FF2B5EF4-FFF2-40B4-BE49-F238E27FC236}">
                <a16:creationId xmlns:a16="http://schemas.microsoft.com/office/drawing/2014/main" id="{E28ADBAB-18F6-7B46-EE72-6C3A2489CED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148E9BC9-7765-A784-1D64-29E388093F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9CDD5E2C-8EA9-EE40-4AC5-E2BF7F1A412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5" y="2895600"/>
            <a:ext cx="4684713" cy="31972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411374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dt txt overskrift 1 tekstboks og 1 billede">
    <p:bg>
      <p:bgPr>
        <a:solidFill>
          <a:schemeClr val="accent3"/>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AE750A8-5109-91B8-418B-D15D807CEB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2258"/>
            <a:ext cx="2560000" cy="1440000"/>
          </a:xfrm>
          <a:prstGeom prst="rect">
            <a:avLst/>
          </a:prstGeom>
        </p:spPr>
      </p:pic>
      <p:grpSp>
        <p:nvGrpSpPr>
          <p:cNvPr id="6" name="Gruppe 5">
            <a:extLst>
              <a:ext uri="{FF2B5EF4-FFF2-40B4-BE49-F238E27FC236}">
                <a16:creationId xmlns:a16="http://schemas.microsoft.com/office/drawing/2014/main" id="{C124F20B-A22D-0847-BF73-A33FC402F139}"/>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1" name="Tekstfelt 10">
              <a:extLst>
                <a:ext uri="{FF2B5EF4-FFF2-40B4-BE49-F238E27FC236}">
                  <a16:creationId xmlns:a16="http://schemas.microsoft.com/office/drawing/2014/main" id="{5FD8E140-23BA-6371-C776-A44BF4E9B9C9}"/>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5E4DDF8A-2A33-34F8-88FF-4BD17E70409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Rektangel 8">
            <a:extLst>
              <a:ext uri="{FF2B5EF4-FFF2-40B4-BE49-F238E27FC236}">
                <a16:creationId xmlns:a16="http://schemas.microsoft.com/office/drawing/2014/main" id="{931D671C-1474-D703-4076-EF96F72486E1}"/>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Grafik 12">
            <a:extLst>
              <a:ext uri="{FF2B5EF4-FFF2-40B4-BE49-F238E27FC236}">
                <a16:creationId xmlns:a16="http://schemas.microsoft.com/office/drawing/2014/main" id="{12905D35-D7A5-D5C7-A3C6-ACD65C5042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32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15697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lede og 2 tekstbokse">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9FBD02F1-67C4-0897-60A8-CAA4F0FE2267}"/>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92605177-68D0-0154-C343-B8C79746DC0E}"/>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4722888E-2AE7-9651-FF9F-BB5504D132EF}"/>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6D40063F-C681-7B89-5AD3-FA5BF75F58B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1C413BBA-020B-1282-C1B7-EB1D15963BDD}"/>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4EB5E555-0A4C-11D1-F21F-A0733F77F2B4}"/>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B05F6DA-71A6-658B-BA34-FA97368713E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DC80255-FFAB-4982-5D4D-7E12BC537D3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858A789E-6E82-4D85-7758-3AB99D0D50AD}"/>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7ED2D1BA-A406-ABAB-6AA6-1607634C17F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2E0C995D-8F08-24B7-47DB-F22A8E5E4EC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3B29E325-0DE9-E3C0-D758-F06520EA2EE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C8D46028-73E2-AECF-1472-5CE6E9A983AD}"/>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AFB7C5F-4A90-55C4-7267-16046EF7EC2F}"/>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406ED3C5-4FF1-A62D-763E-80B42E133D8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7B997986-483C-E2FC-36B6-FCB710DD2B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24" name="Tekstfelt 23">
            <a:extLst>
              <a:ext uri="{FF2B5EF4-FFF2-40B4-BE49-F238E27FC236}">
                <a16:creationId xmlns:a16="http://schemas.microsoft.com/office/drawing/2014/main" id="{BD332B74-DEC1-1C52-F698-40B76C6F49DD}"/>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5" name="Rektangel 4">
            <a:extLst>
              <a:ext uri="{FF2B5EF4-FFF2-40B4-BE49-F238E27FC236}">
                <a16:creationId xmlns:a16="http://schemas.microsoft.com/office/drawing/2014/main" id="{2D21E0DF-E442-E8F7-81A8-2D006A84E3D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B33295C-A521-48CE-EF22-C464B0F2DA7F}"/>
              </a:ext>
            </a:extLst>
          </p:cNvPr>
          <p:cNvSpPr>
            <a:spLocks noGrp="1"/>
          </p:cNvSpPr>
          <p:nvPr>
            <p:ph type="title"/>
          </p:nvPr>
        </p:nvSpPr>
        <p:spPr>
          <a:xfrm>
            <a:off x="701675" y="917024"/>
            <a:ext cx="4684713" cy="1418673"/>
          </a:xfrm>
        </p:spPr>
        <p:txBody>
          <a:bodyPr anchor="t"/>
          <a:lstStyle>
            <a:lvl1pPr>
              <a:defRPr>
                <a:solidFill>
                  <a:schemeClr val="tx2"/>
                </a:solidFill>
              </a:defRPr>
            </a:lvl1p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6E793180-F9E7-EECE-63C8-5EE761FC1C81}"/>
              </a:ext>
            </a:extLst>
          </p:cNvPr>
          <p:cNvSpPr>
            <a:spLocks noGrp="1"/>
          </p:cNvSpPr>
          <p:nvPr>
            <p:ph type="body" sz="quarter" idx="13"/>
          </p:nvPr>
        </p:nvSpPr>
        <p:spPr>
          <a:xfrm>
            <a:off x="701675" y="2703445"/>
            <a:ext cx="4684713" cy="338938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070E3EFD-4F2B-A779-3662-167C19E6664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389AD5F4-6E24-7FA9-7F1A-A6BAE5A94430}"/>
              </a:ext>
            </a:extLst>
          </p:cNvPr>
          <p:cNvSpPr>
            <a:spLocks noGrp="1"/>
          </p:cNvSpPr>
          <p:nvPr>
            <p:ph type="pic" sz="quarter" idx="12"/>
          </p:nvPr>
        </p:nvSpPr>
        <p:spPr>
          <a:xfrm>
            <a:off x="6094800" y="0"/>
            <a:ext cx="6096000" cy="3429000"/>
          </a:xfrm>
          <a:custGeom>
            <a:avLst/>
            <a:gdLst>
              <a:gd name="connsiteX0" fmla="*/ 5040750 w 6096000"/>
              <a:gd name="connsiteY0" fmla="*/ 558817 h 3429000"/>
              <a:gd name="connsiteX1" fmla="*/ 4934213 w 6096000"/>
              <a:gd name="connsiteY1" fmla="*/ 721029 h 3429000"/>
              <a:gd name="connsiteX2" fmla="*/ 5052823 w 6096000"/>
              <a:gd name="connsiteY2" fmla="*/ 895708 h 3429000"/>
              <a:gd name="connsiteX3" fmla="*/ 5154463 w 6096000"/>
              <a:gd name="connsiteY3" fmla="*/ 895708 h 3429000"/>
              <a:gd name="connsiteX4" fmla="*/ 5031331 w 6096000"/>
              <a:gd name="connsiteY4" fmla="*/ 718306 h 3429000"/>
              <a:gd name="connsiteX5" fmla="*/ 5136224 w 6096000"/>
              <a:gd name="connsiteY5" fmla="*/ 558817 h 3429000"/>
              <a:gd name="connsiteX6" fmla="*/ 4835537 w 6096000"/>
              <a:gd name="connsiteY6" fmla="*/ 558817 h 3429000"/>
              <a:gd name="connsiteX7" fmla="*/ 4835537 w 6096000"/>
              <a:gd name="connsiteY7" fmla="*/ 895690 h 3429000"/>
              <a:gd name="connsiteX8" fmla="*/ 4925103 w 6096000"/>
              <a:gd name="connsiteY8" fmla="*/ 895690 h 3429000"/>
              <a:gd name="connsiteX9" fmla="*/ 4925103 w 6096000"/>
              <a:gd name="connsiteY9" fmla="*/ 558817 h 3429000"/>
              <a:gd name="connsiteX10" fmla="*/ 5162495 w 6096000"/>
              <a:gd name="connsiteY10" fmla="*/ 558817 h 3429000"/>
              <a:gd name="connsiteX11" fmla="*/ 5162495 w 6096000"/>
              <a:gd name="connsiteY11" fmla="*/ 895708 h 3429000"/>
              <a:gd name="connsiteX12" fmla="*/ 5355104 w 6096000"/>
              <a:gd name="connsiteY12" fmla="*/ 895708 h 3429000"/>
              <a:gd name="connsiteX13" fmla="*/ 5399836 w 6096000"/>
              <a:gd name="connsiteY13" fmla="*/ 829929 h 3429000"/>
              <a:gd name="connsiteX14" fmla="*/ 5252061 w 6096000"/>
              <a:gd name="connsiteY14" fmla="*/ 829929 h 3429000"/>
              <a:gd name="connsiteX15" fmla="*/ 5252061 w 6096000"/>
              <a:gd name="connsiteY15" fmla="*/ 558817 h 3429000"/>
              <a:gd name="connsiteX16" fmla="*/ 0 w 6096000"/>
              <a:gd name="connsiteY16" fmla="*/ 0 h 3429000"/>
              <a:gd name="connsiteX17" fmla="*/ 6096000 w 6096000"/>
              <a:gd name="connsiteY17" fmla="*/ 0 h 3429000"/>
              <a:gd name="connsiteX18" fmla="*/ 6096000 w 6096000"/>
              <a:gd name="connsiteY18" fmla="*/ 3429000 h 3429000"/>
              <a:gd name="connsiteX19" fmla="*/ 0 w 6096000"/>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29000">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5162495" y="558817"/>
                </a:moveTo>
                <a:lnTo>
                  <a:pt x="5162495" y="895708"/>
                </a:lnTo>
                <a:lnTo>
                  <a:pt x="5355104" y="895708"/>
                </a:lnTo>
                <a:lnTo>
                  <a:pt x="5399836" y="829929"/>
                </a:lnTo>
                <a:lnTo>
                  <a:pt x="5252061" y="829929"/>
                </a:lnTo>
                <a:lnTo>
                  <a:pt x="5252061" y="558817"/>
                </a:lnTo>
                <a:close/>
                <a:moveTo>
                  <a:pt x="0" y="0"/>
                </a:moveTo>
                <a:lnTo>
                  <a:pt x="6096000" y="0"/>
                </a:lnTo>
                <a:lnTo>
                  <a:pt x="6096000" y="3429000"/>
                </a:lnTo>
                <a:lnTo>
                  <a:pt x="0" y="3429000"/>
                </a:lnTo>
                <a:close/>
              </a:path>
            </a:pathLst>
          </a:custGeom>
          <a:solidFill>
            <a:schemeClr val="bg2"/>
          </a:solidFill>
        </p:spPr>
        <p:txBody>
          <a:bodyPr wrap="square">
            <a:noAutofit/>
          </a:bodyPr>
          <a:lstStyle/>
          <a:p>
            <a:endParaRPr lang="da-DK"/>
          </a:p>
        </p:txBody>
      </p:sp>
      <p:sp>
        <p:nvSpPr>
          <p:cNvPr id="19" name="Pladsholder til tekst 17">
            <a:extLst>
              <a:ext uri="{FF2B5EF4-FFF2-40B4-BE49-F238E27FC236}">
                <a16:creationId xmlns:a16="http://schemas.microsoft.com/office/drawing/2014/main" id="{FEB91AFF-1725-F9E7-C74E-3652AA7F0B45}"/>
              </a:ext>
            </a:extLst>
          </p:cNvPr>
          <p:cNvSpPr>
            <a:spLocks noGrp="1"/>
          </p:cNvSpPr>
          <p:nvPr>
            <p:ph type="body" sz="quarter" idx="14"/>
          </p:nvPr>
        </p:nvSpPr>
        <p:spPr>
          <a:xfrm>
            <a:off x="6761163" y="4075086"/>
            <a:ext cx="4735514" cy="20177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FE238026-13E4-BC71-AB4B-AB48AD0D3C70}"/>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68487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tekstbokse til ikoner og et billede">
    <p:bg>
      <p:bgPr>
        <a:solidFill>
          <a:schemeClr val="accent3"/>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B9B64FC-630F-8F98-1C03-A0C3C62658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3" y="2709000"/>
            <a:ext cx="2560000" cy="1440000"/>
          </a:xfrm>
          <a:prstGeom prst="rect">
            <a:avLst/>
          </a:prstGeom>
        </p:spPr>
      </p:pic>
      <p:grpSp>
        <p:nvGrpSpPr>
          <p:cNvPr id="5" name="Gruppe 4">
            <a:extLst>
              <a:ext uri="{FF2B5EF4-FFF2-40B4-BE49-F238E27FC236}">
                <a16:creationId xmlns:a16="http://schemas.microsoft.com/office/drawing/2014/main" id="{36FFAEB5-C425-5956-85A0-6F3DF142531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CB3608D1-4B3C-C15F-40EA-8A10B00F4967}"/>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3A4DAF2F-8C48-CE30-A1CE-4FB1DCE594D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002638"/>
          </a:xfrm>
        </p:spPr>
        <p:txBody>
          <a:bodyPr anchor="t"/>
          <a:lstStyle>
            <a:lvl1pPr>
              <a:defRPr>
                <a:solidFill>
                  <a:schemeClr val="bg1"/>
                </a:solidFill>
              </a:defRPr>
            </a:lvl1pPr>
          </a:lstStyle>
          <a:p>
            <a:r>
              <a:rPr lang="da-DK" dirty="0"/>
              <a:t>Klik for at redigere titeltypografien i masteren</a:t>
            </a:r>
          </a:p>
        </p:txBody>
      </p:sp>
      <p:sp>
        <p:nvSpPr>
          <p:cNvPr id="12" name="Pladsholder til tekst 12">
            <a:extLst>
              <a:ext uri="{FF2B5EF4-FFF2-40B4-BE49-F238E27FC236}">
                <a16:creationId xmlns:a16="http://schemas.microsoft.com/office/drawing/2014/main" id="{23051AE5-CCD9-B7BC-B37C-44C7A68111F6}"/>
              </a:ext>
            </a:extLst>
          </p:cNvPr>
          <p:cNvSpPr>
            <a:spLocks noGrp="1"/>
          </p:cNvSpPr>
          <p:nvPr>
            <p:ph type="body" sz="quarter" idx="15"/>
          </p:nvPr>
        </p:nvSpPr>
        <p:spPr>
          <a:xfrm>
            <a:off x="1600201" y="2465494"/>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959361F-1DB0-265F-9AFF-8BE4CB9A9C2C}"/>
              </a:ext>
            </a:extLst>
          </p:cNvPr>
          <p:cNvSpPr>
            <a:spLocks noGrp="1"/>
          </p:cNvSpPr>
          <p:nvPr>
            <p:ph type="body" sz="quarter" idx="16"/>
          </p:nvPr>
        </p:nvSpPr>
        <p:spPr>
          <a:xfrm>
            <a:off x="1600201" y="3533178"/>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A70ACFD8-AE17-BDA0-732A-E912EF7FE30E}"/>
              </a:ext>
            </a:extLst>
          </p:cNvPr>
          <p:cNvSpPr>
            <a:spLocks noGrp="1"/>
          </p:cNvSpPr>
          <p:nvPr>
            <p:ph type="body" sz="quarter" idx="17"/>
          </p:nvPr>
        </p:nvSpPr>
        <p:spPr>
          <a:xfrm>
            <a:off x="1600201" y="4600862"/>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57300"/>
            <a:ext cx="4729162" cy="16613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88764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kstbokse og et billede">
    <p:bg>
      <p:bgPr>
        <a:solidFill>
          <a:schemeClr val="accent3"/>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7AF05B9-F072-E431-69C9-8C7BB549B457}"/>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166410"/>
          </a:xfrm>
        </p:spPr>
        <p:txBody>
          <a:bodyPr anchor="t"/>
          <a:lstStyle>
            <a:lvl1pPr>
              <a:defRPr>
                <a:solidFill>
                  <a:schemeClr val="bg1"/>
                </a:solidFill>
              </a:defRPr>
            </a:lvl1pPr>
          </a:lstStyle>
          <a:p>
            <a:r>
              <a:rPr lang="da-DK" dirty="0"/>
              <a:t>Klik for at redigere titeltypografien i masteren</a:t>
            </a:r>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76350"/>
            <a:ext cx="4729162" cy="16232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10" name="Grafik 9">
            <a:extLst>
              <a:ext uri="{FF2B5EF4-FFF2-40B4-BE49-F238E27FC236}">
                <a16:creationId xmlns:a16="http://schemas.microsoft.com/office/drawing/2014/main" id="{B3BD5E7A-A023-6348-8D92-E7238AC65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11" name="Pladsholder til tekst 7">
            <a:extLst>
              <a:ext uri="{FF2B5EF4-FFF2-40B4-BE49-F238E27FC236}">
                <a16:creationId xmlns:a16="http://schemas.microsoft.com/office/drawing/2014/main" id="{1D0E34D4-9190-B908-0A30-C5466126CC05}"/>
              </a:ext>
            </a:extLst>
          </p:cNvPr>
          <p:cNvSpPr>
            <a:spLocks noGrp="1"/>
          </p:cNvSpPr>
          <p:nvPr>
            <p:ph type="body" sz="quarter" idx="14"/>
          </p:nvPr>
        </p:nvSpPr>
        <p:spPr>
          <a:xfrm>
            <a:off x="695325" y="2538484"/>
            <a:ext cx="4687888" cy="355434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8" name="Billede 7">
            <a:extLst>
              <a:ext uri="{FF2B5EF4-FFF2-40B4-BE49-F238E27FC236}">
                <a16:creationId xmlns:a16="http://schemas.microsoft.com/office/drawing/2014/main" id="{B25002B8-12A3-F291-4485-A4F850EFE1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29553" y="2716809"/>
            <a:ext cx="2560000" cy="1440000"/>
          </a:xfrm>
          <a:prstGeom prst="rect">
            <a:avLst/>
          </a:prstGeom>
        </p:spPr>
      </p:pic>
      <p:sp>
        <p:nvSpPr>
          <p:cNvPr id="13" name="Tekstfelt 12">
            <a:extLst>
              <a:ext uri="{FF2B5EF4-FFF2-40B4-BE49-F238E27FC236}">
                <a16:creationId xmlns:a16="http://schemas.microsoft.com/office/drawing/2014/main" id="{9AF9C502-4495-E3C0-2426-2E8489C6B3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07DE1FB9-5130-4401-3B13-E55BA204C70F}"/>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376614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ort billede og 1 tekstboks">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3D098DC2-9709-AD7D-8210-514BE5E4DBE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2" name="Gruppe 21">
              <a:extLst>
                <a:ext uri="{FF2B5EF4-FFF2-40B4-BE49-F238E27FC236}">
                  <a16:creationId xmlns:a16="http://schemas.microsoft.com/office/drawing/2014/main" id="{CCACFC27-83A5-653A-789F-DB15D120A0A4}"/>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643E7C0B-136C-7EDA-40E8-DD01765CB01D}"/>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3AAC5BBA-E439-6756-0832-902E284A38E6}"/>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2E1E7C77-1BC5-CC5D-5222-04B6B3A07EAE}"/>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F84424E1-CC4C-9AF3-B3BB-358A90FED0C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DD6E3A4-BA95-8D1D-72BE-11FA62B08AA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FE431416-2F7A-61CB-29AD-561F4573B4F7}"/>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A60AC80F-EA8E-430D-2A8F-1ACB6A8D16CC}"/>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D20632B6-D549-F548-2EAD-41664B790930}"/>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8A9EA559-01AF-DC35-460F-966CB30FA8C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2FFF2F6C-4406-D200-45C3-06CAD313352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500631E8-ED3F-BB5B-1292-902BAC98E6A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F263517C-542F-4AE7-DDA7-2A2CA46D0B77}"/>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D8BD098C-54B9-1063-9CB5-48CEF7F19EB4}"/>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1" name="Billede 20">
            <a:extLst>
              <a:ext uri="{FF2B5EF4-FFF2-40B4-BE49-F238E27FC236}">
                <a16:creationId xmlns:a16="http://schemas.microsoft.com/office/drawing/2014/main" id="{EDDD6B14-3570-2A55-D9C0-B89299B5E1F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7580"/>
            <a:ext cx="2560000" cy="1440000"/>
          </a:xfrm>
          <a:prstGeom prst="rect">
            <a:avLst/>
          </a:prstGeom>
        </p:spPr>
      </p:pic>
      <p:grpSp>
        <p:nvGrpSpPr>
          <p:cNvPr id="5" name="Gruppe 4">
            <a:extLst>
              <a:ext uri="{FF2B5EF4-FFF2-40B4-BE49-F238E27FC236}">
                <a16:creationId xmlns:a16="http://schemas.microsoft.com/office/drawing/2014/main" id="{28357BC8-BFF7-1929-5CD3-B28A2A4D3C02}"/>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3" name="Tekstfelt 22">
              <a:extLst>
                <a:ext uri="{FF2B5EF4-FFF2-40B4-BE49-F238E27FC236}">
                  <a16:creationId xmlns:a16="http://schemas.microsoft.com/office/drawing/2014/main" id="{632F083F-1067-51CF-F686-7BF2AD0E60C8}"/>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BD4ACA68-4842-5AA2-EAA6-EF5BD4A9CC7E}"/>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13" name="Rektangel 12">
            <a:extLst>
              <a:ext uri="{FF2B5EF4-FFF2-40B4-BE49-F238E27FC236}">
                <a16:creationId xmlns:a16="http://schemas.microsoft.com/office/drawing/2014/main" id="{3C95A522-76E1-D070-BD5B-946549E3A7A6}"/>
              </a:ext>
              <a:ext uri="{C183D7F6-B498-43B3-948B-1728B52AA6E4}">
                <adec:decorative xmlns:adec="http://schemas.microsoft.com/office/drawing/2017/decorative" val="1"/>
              </a:ext>
            </a:extLst>
          </p:cNvPr>
          <p:cNvSpPr>
            <a:spLocks/>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3405F-665B-2416-AD1D-3D19DC2EBC18}"/>
              </a:ext>
            </a:extLst>
          </p:cNvPr>
          <p:cNvSpPr>
            <a:spLocks noGrp="1"/>
          </p:cNvSpPr>
          <p:nvPr>
            <p:ph type="title"/>
          </p:nvPr>
        </p:nvSpPr>
        <p:spPr>
          <a:xfrm>
            <a:off x="701675" y="908050"/>
            <a:ext cx="4684713" cy="1002638"/>
          </a:xfrm>
        </p:spPr>
        <p:txBody>
          <a:bodyPr anchor="t"/>
          <a:lstStyle/>
          <a:p>
            <a:r>
              <a:rPr lang="da-DK"/>
              <a:t>Klik for at redigere titeltypografien i masteren</a:t>
            </a:r>
          </a:p>
        </p:txBody>
      </p:sp>
      <p:sp>
        <p:nvSpPr>
          <p:cNvPr id="15" name="Pladsholder til tekst 14">
            <a:extLst>
              <a:ext uri="{FF2B5EF4-FFF2-40B4-BE49-F238E27FC236}">
                <a16:creationId xmlns:a16="http://schemas.microsoft.com/office/drawing/2014/main" id="{9E6D3E4F-BA60-53BD-5A48-7F54B431ED78}"/>
              </a:ext>
            </a:extLst>
          </p:cNvPr>
          <p:cNvSpPr>
            <a:spLocks noGrp="1"/>
          </p:cNvSpPr>
          <p:nvPr>
            <p:ph type="body" sz="quarter" idx="13"/>
          </p:nvPr>
        </p:nvSpPr>
        <p:spPr>
          <a:xfrm>
            <a:off x="701675" y="2466313"/>
            <a:ext cx="4684713" cy="36455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E4FEB082-6347-40B3-5282-28795DB3AD6C}"/>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9D5F0D69-688F-CCA1-A61E-CE82A1936E77}"/>
              </a:ext>
            </a:extLst>
          </p:cNvPr>
          <p:cNvSpPr>
            <a:spLocks noGrp="1"/>
          </p:cNvSpPr>
          <p:nvPr>
            <p:ph type="pic" sz="quarter" idx="14"/>
          </p:nvPr>
        </p:nvSpPr>
        <p:spPr>
          <a:xfrm>
            <a:off x="6096000" y="0"/>
            <a:ext cx="6096000" cy="6858000"/>
          </a:xfrm>
          <a:custGeom>
            <a:avLst/>
            <a:gdLst>
              <a:gd name="connsiteX0" fmla="*/ 5162495 w 6096000"/>
              <a:gd name="connsiteY0" fmla="*/ 558817 h 6858000"/>
              <a:gd name="connsiteX1" fmla="*/ 5162495 w 6096000"/>
              <a:gd name="connsiteY1" fmla="*/ 895708 h 6858000"/>
              <a:gd name="connsiteX2" fmla="*/ 5355104 w 6096000"/>
              <a:gd name="connsiteY2" fmla="*/ 895708 h 6858000"/>
              <a:gd name="connsiteX3" fmla="*/ 5399836 w 6096000"/>
              <a:gd name="connsiteY3" fmla="*/ 829929 h 6858000"/>
              <a:gd name="connsiteX4" fmla="*/ 5252061 w 6096000"/>
              <a:gd name="connsiteY4" fmla="*/ 829929 h 6858000"/>
              <a:gd name="connsiteX5" fmla="*/ 5252061 w 6096000"/>
              <a:gd name="connsiteY5" fmla="*/ 558817 h 6858000"/>
              <a:gd name="connsiteX6" fmla="*/ 5040750 w 6096000"/>
              <a:gd name="connsiteY6" fmla="*/ 558817 h 6858000"/>
              <a:gd name="connsiteX7" fmla="*/ 4934213 w 6096000"/>
              <a:gd name="connsiteY7" fmla="*/ 721029 h 6858000"/>
              <a:gd name="connsiteX8" fmla="*/ 5052823 w 6096000"/>
              <a:gd name="connsiteY8" fmla="*/ 895708 h 6858000"/>
              <a:gd name="connsiteX9" fmla="*/ 5154463 w 6096000"/>
              <a:gd name="connsiteY9" fmla="*/ 895708 h 6858000"/>
              <a:gd name="connsiteX10" fmla="*/ 5031331 w 6096000"/>
              <a:gd name="connsiteY10" fmla="*/ 718306 h 6858000"/>
              <a:gd name="connsiteX11" fmla="*/ 5136224 w 6096000"/>
              <a:gd name="connsiteY11" fmla="*/ 558817 h 6858000"/>
              <a:gd name="connsiteX12" fmla="*/ 4835537 w 6096000"/>
              <a:gd name="connsiteY12" fmla="*/ 558817 h 6858000"/>
              <a:gd name="connsiteX13" fmla="*/ 4835537 w 6096000"/>
              <a:gd name="connsiteY13" fmla="*/ 895690 h 6858000"/>
              <a:gd name="connsiteX14" fmla="*/ 4925103 w 6096000"/>
              <a:gd name="connsiteY14" fmla="*/ 895690 h 6858000"/>
              <a:gd name="connsiteX15" fmla="*/ 4925103 w 6096000"/>
              <a:gd name="connsiteY15" fmla="*/ 558817 h 6858000"/>
              <a:gd name="connsiteX16" fmla="*/ 0 w 6096000"/>
              <a:gd name="connsiteY16" fmla="*/ 0 h 6858000"/>
              <a:gd name="connsiteX17" fmla="*/ 6096000 w 6096000"/>
              <a:gd name="connsiteY17" fmla="*/ 0 h 6858000"/>
              <a:gd name="connsiteX18" fmla="*/ 6096000 w 6096000"/>
              <a:gd name="connsiteY18" fmla="*/ 6858000 h 6858000"/>
              <a:gd name="connsiteX19" fmla="*/ 0 w 6096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5162495" y="558817"/>
                </a:moveTo>
                <a:lnTo>
                  <a:pt x="5162495" y="895708"/>
                </a:lnTo>
                <a:lnTo>
                  <a:pt x="5355104" y="895708"/>
                </a:lnTo>
                <a:lnTo>
                  <a:pt x="5399836" y="829929"/>
                </a:lnTo>
                <a:lnTo>
                  <a:pt x="5252061" y="829929"/>
                </a:lnTo>
                <a:lnTo>
                  <a:pt x="5252061" y="558817"/>
                </a:lnTo>
                <a:close/>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0" y="0"/>
                </a:moveTo>
                <a:lnTo>
                  <a:pt x="6096000" y="0"/>
                </a:lnTo>
                <a:lnTo>
                  <a:pt x="6096000"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3A5FCB1-92C8-7EF4-32CA-9C7141CD73A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8273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45515EF-5228-6E33-D1B5-13EB3AC44A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15905" y="2688609"/>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51897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0" y="2592473"/>
            <a:ext cx="3116179" cy="1002638"/>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9">
            <a:extLst>
              <a:ext uri="{FF2B5EF4-FFF2-40B4-BE49-F238E27FC236}">
                <a16:creationId xmlns:a16="http://schemas.microsoft.com/office/drawing/2014/main" id="{DA387C5D-66F2-3A50-DA34-0E70DE6CD2B4}"/>
              </a:ext>
            </a:extLst>
          </p:cNvPr>
          <p:cNvSpPr>
            <a:spLocks noGrp="1"/>
          </p:cNvSpPr>
          <p:nvPr>
            <p:ph type="body" sz="quarter" idx="13"/>
          </p:nvPr>
        </p:nvSpPr>
        <p:spPr>
          <a:xfrm>
            <a:off x="6761163" y="1235242"/>
            <a:ext cx="4729162" cy="4857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371379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tekstbokse til meget tekst">
    <p:bg>
      <p:bgPr>
        <a:solidFill>
          <a:schemeClr val="accent3"/>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567C43F-E018-03DD-1651-AC8E785D682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11977"/>
            <a:ext cx="2560000" cy="1440000"/>
          </a:xfrm>
          <a:prstGeom prst="rect">
            <a:avLst/>
          </a:prstGeom>
        </p:spPr>
      </p:pic>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2" name="Rektangel 1">
            <a:extLst>
              <a:ext uri="{FF2B5EF4-FFF2-40B4-BE49-F238E27FC236}">
                <a16:creationId xmlns:a16="http://schemas.microsoft.com/office/drawing/2014/main" id="{96422027-F08D-320A-F93F-6AB61A11CC08}"/>
              </a:ext>
              <a:ext uri="{C183D7F6-B498-43B3-948B-1728B52AA6E4}">
                <adec:decorative xmlns:adec="http://schemas.microsoft.com/office/drawing/2017/decorative" val="1"/>
              </a:ext>
            </a:extLst>
          </p:cNvPr>
          <p:cNvSpPr/>
          <p:nvPr userDrawn="1"/>
        </p:nvSpPr>
        <p:spPr>
          <a:xfrm>
            <a:off x="6088062" y="0"/>
            <a:ext cx="6123947"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483AB0BF-535F-2E0A-A96C-E23498C4955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10" name="Pladsholder til tekst 7">
            <a:extLst>
              <a:ext uri="{FF2B5EF4-FFF2-40B4-BE49-F238E27FC236}">
                <a16:creationId xmlns:a16="http://schemas.microsoft.com/office/drawing/2014/main" id="{2B320BAA-3ACD-E4DF-8C6B-BBE5C2552B96}"/>
              </a:ext>
            </a:extLst>
          </p:cNvPr>
          <p:cNvSpPr>
            <a:spLocks noGrp="1"/>
          </p:cNvSpPr>
          <p:nvPr>
            <p:ph type="body" sz="quarter" idx="14" hasCustomPrompt="1"/>
          </p:nvPr>
        </p:nvSpPr>
        <p:spPr>
          <a:xfrm>
            <a:off x="6759575" y="1295400"/>
            <a:ext cx="4721225" cy="552450"/>
          </a:xfrm>
        </p:spPr>
        <p:txBody>
          <a:bodyPr anchor="t"/>
          <a:lstStyle>
            <a:lvl1pPr marL="0" indent="0">
              <a:buNone/>
              <a:defRPr sz="2000"/>
            </a:lvl1pPr>
          </a:lstStyle>
          <a:p>
            <a:pPr lvl="0"/>
            <a:r>
              <a:rPr lang="da-DK" dirty="0"/>
              <a:t>Overskrift</a:t>
            </a:r>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2095499"/>
            <a:ext cx="4706937" cy="113980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2" name="Pladsholder til tekst 7">
            <a:extLst>
              <a:ext uri="{FF2B5EF4-FFF2-40B4-BE49-F238E27FC236}">
                <a16:creationId xmlns:a16="http://schemas.microsoft.com/office/drawing/2014/main" id="{7A4BF954-5F2E-6892-8795-923F355BE803}"/>
              </a:ext>
            </a:extLst>
          </p:cNvPr>
          <p:cNvSpPr>
            <a:spLocks noGrp="1"/>
          </p:cNvSpPr>
          <p:nvPr>
            <p:ph type="body" sz="quarter" idx="16" hasCustomPrompt="1"/>
          </p:nvPr>
        </p:nvSpPr>
        <p:spPr>
          <a:xfrm>
            <a:off x="6759575" y="3676650"/>
            <a:ext cx="4721225" cy="552450"/>
          </a:xfrm>
        </p:spPr>
        <p:txBody>
          <a:bodyPr anchor="t"/>
          <a:lstStyle>
            <a:lvl1pPr marL="0" indent="0">
              <a:buNone/>
              <a:defRPr sz="2000">
                <a:solidFill>
                  <a:schemeClr val="bg1"/>
                </a:solidFill>
              </a:defRPr>
            </a:lvl1pPr>
          </a:lstStyle>
          <a:p>
            <a:pPr lvl="0"/>
            <a:r>
              <a:rPr lang="da-DK" dirty="0"/>
              <a:t>Overskrift</a:t>
            </a:r>
          </a:p>
        </p:txBody>
      </p:sp>
      <p:sp>
        <p:nvSpPr>
          <p:cNvPr id="11" name="Pladsholder til tekst 7">
            <a:extLst>
              <a:ext uri="{FF2B5EF4-FFF2-40B4-BE49-F238E27FC236}">
                <a16:creationId xmlns:a16="http://schemas.microsoft.com/office/drawing/2014/main" id="{ED9D8540-F516-BDC6-CF23-043B6F28E6C5}"/>
              </a:ext>
            </a:extLst>
          </p:cNvPr>
          <p:cNvSpPr>
            <a:spLocks noGrp="1"/>
          </p:cNvSpPr>
          <p:nvPr>
            <p:ph type="body" sz="quarter" idx="15"/>
          </p:nvPr>
        </p:nvSpPr>
        <p:spPr>
          <a:xfrm>
            <a:off x="6780213" y="4476750"/>
            <a:ext cx="4706937" cy="161607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64636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tekstbokse til meget tekst og billede">
    <p:bg>
      <p:bgPr>
        <a:solidFill>
          <a:schemeClr val="accent3"/>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1AC77DE0-49F4-741D-FFD1-2990F14829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5277" y="2709000"/>
            <a:ext cx="2560000" cy="1440000"/>
          </a:xfrm>
          <a:prstGeom prst="rect">
            <a:avLst/>
          </a:prstGeom>
        </p:spPr>
      </p:pic>
      <p:grpSp>
        <p:nvGrpSpPr>
          <p:cNvPr id="14" name="Gruppe 13">
            <a:extLst>
              <a:ext uri="{FF2B5EF4-FFF2-40B4-BE49-F238E27FC236}">
                <a16:creationId xmlns:a16="http://schemas.microsoft.com/office/drawing/2014/main" id="{5191E277-8D93-B524-D771-99CA6FD761B5}"/>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4C37CC05-39B4-C37D-3DAF-B90229C5E44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A204164F-3E30-A1C2-7B2C-AA4987BBBA3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6">
            <a:extLst>
              <a:ext uri="{FF2B5EF4-FFF2-40B4-BE49-F238E27FC236}">
                <a16:creationId xmlns:a16="http://schemas.microsoft.com/office/drawing/2014/main" id="{9048F007-4F31-4D5E-9584-0B4858604D54}"/>
              </a:ext>
            </a:extLst>
          </p:cNvPr>
          <p:cNvSpPr>
            <a:spLocks noGrp="1"/>
          </p:cNvSpPr>
          <p:nvPr>
            <p:ph type="pic" sz="quarter" idx="18"/>
          </p:nvPr>
        </p:nvSpPr>
        <p:spPr>
          <a:xfrm>
            <a:off x="0" y="3448050"/>
            <a:ext cx="6096000" cy="3409950"/>
          </a:xfrm>
          <a:solidFill>
            <a:schemeClr val="bg2">
              <a:lumMod val="90000"/>
            </a:schemeClr>
          </a:solidFill>
        </p:spPr>
        <p:txBody>
          <a:bodyPr/>
          <a:lstStyle/>
          <a:p>
            <a:endParaRPr lang="es-ES"/>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6112035" y="5330"/>
            <a:ext cx="6096000" cy="6852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fik 5">
            <a:extLst>
              <a:ext uri="{FF2B5EF4-FFF2-40B4-BE49-F238E27FC236}">
                <a16:creationId xmlns:a16="http://schemas.microsoft.com/office/drawing/2014/main" id="{A549EDC4-E677-5BC0-8C52-A54873F893F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6780213" y="1257300"/>
            <a:ext cx="2135187"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9355138" y="1257300"/>
            <a:ext cx="2134800"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770688" y="3776662"/>
            <a:ext cx="2135187"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345613" y="3776662"/>
            <a:ext cx="2134800"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15891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lede og 5 tekstbokse til meget tekst">
    <p:bg>
      <p:bgPr>
        <a:solidFill>
          <a:schemeClr val="bg2"/>
        </a:solidFill>
        <a:effectLst/>
      </p:bgPr>
    </p:bg>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316D167B-0A82-D554-F533-99A2B84B43D0}"/>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8" name="Gruppe 27">
              <a:extLst>
                <a:ext uri="{FF2B5EF4-FFF2-40B4-BE49-F238E27FC236}">
                  <a16:creationId xmlns:a16="http://schemas.microsoft.com/office/drawing/2014/main" id="{A8A2FF09-A80B-C0B3-D8E0-EDEEBA87E7B4}"/>
                </a:ext>
              </a:extLst>
            </p:cNvPr>
            <p:cNvGrpSpPr/>
            <p:nvPr userDrawn="1"/>
          </p:nvGrpSpPr>
          <p:grpSpPr>
            <a:xfrm>
              <a:off x="-1838312" y="-38102"/>
              <a:ext cx="1721353" cy="2467796"/>
              <a:chOff x="-1838312" y="-9527"/>
              <a:chExt cx="1721353" cy="2467796"/>
            </a:xfrm>
          </p:grpSpPr>
          <p:grpSp>
            <p:nvGrpSpPr>
              <p:cNvPr id="31" name="Gruppe 30">
                <a:extLst>
                  <a:ext uri="{FF2B5EF4-FFF2-40B4-BE49-F238E27FC236}">
                    <a16:creationId xmlns:a16="http://schemas.microsoft.com/office/drawing/2014/main" id="{D6DE3E4A-3E6B-A33E-CBB7-25C47F57D1CE}"/>
                  </a:ext>
                </a:extLst>
              </p:cNvPr>
              <p:cNvGrpSpPr/>
              <p:nvPr userDrawn="1"/>
            </p:nvGrpSpPr>
            <p:grpSpPr>
              <a:xfrm>
                <a:off x="-1838312" y="566838"/>
                <a:ext cx="1686995" cy="1891431"/>
                <a:chOff x="-2407803" y="1483724"/>
                <a:chExt cx="1686995" cy="1891431"/>
              </a:xfrm>
            </p:grpSpPr>
            <p:sp>
              <p:nvSpPr>
                <p:cNvPr id="33" name="Rektangel 32">
                  <a:extLst>
                    <a:ext uri="{FF2B5EF4-FFF2-40B4-BE49-F238E27FC236}">
                      <a16:creationId xmlns:a16="http://schemas.microsoft.com/office/drawing/2014/main" id="{A30FCF2C-85C9-2571-563C-A002CDF2402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pe 33">
                  <a:extLst>
                    <a:ext uri="{FF2B5EF4-FFF2-40B4-BE49-F238E27FC236}">
                      <a16:creationId xmlns:a16="http://schemas.microsoft.com/office/drawing/2014/main" id="{FA36E4AE-7ACB-B892-92F3-AD4EC166C984}"/>
                    </a:ext>
                  </a:extLst>
                </p:cNvPr>
                <p:cNvGrpSpPr/>
                <p:nvPr userDrawn="1"/>
              </p:nvGrpSpPr>
              <p:grpSpPr>
                <a:xfrm>
                  <a:off x="-2329929" y="1577145"/>
                  <a:ext cx="1531247" cy="737710"/>
                  <a:chOff x="-2855495" y="1483725"/>
                  <a:chExt cx="1531247" cy="737710"/>
                </a:xfrm>
              </p:grpSpPr>
              <p:sp>
                <p:nvSpPr>
                  <p:cNvPr id="39" name="Rektangel 38">
                    <a:extLst>
                      <a:ext uri="{FF2B5EF4-FFF2-40B4-BE49-F238E27FC236}">
                        <a16:creationId xmlns:a16="http://schemas.microsoft.com/office/drawing/2014/main" id="{18725B7E-7AD8-9633-E65A-CADB5A1BCDA9}"/>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6F33C8EB-AA4C-E107-9609-9F3F096E043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ktangel 40">
                    <a:extLst>
                      <a:ext uri="{FF2B5EF4-FFF2-40B4-BE49-F238E27FC236}">
                        <a16:creationId xmlns:a16="http://schemas.microsoft.com/office/drawing/2014/main" id="{83D54488-AE27-2B0B-C61C-4C851FE8489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Gruppe 34">
                  <a:extLst>
                    <a:ext uri="{FF2B5EF4-FFF2-40B4-BE49-F238E27FC236}">
                      <a16:creationId xmlns:a16="http://schemas.microsoft.com/office/drawing/2014/main" id="{776F1C0A-4A28-185B-8D32-0AED18264DC0}"/>
                    </a:ext>
                  </a:extLst>
                </p:cNvPr>
                <p:cNvGrpSpPr/>
                <p:nvPr userDrawn="1"/>
              </p:nvGrpSpPr>
              <p:grpSpPr>
                <a:xfrm>
                  <a:off x="-2329929" y="2483522"/>
                  <a:ext cx="1531247" cy="737710"/>
                  <a:chOff x="-2879557" y="2390102"/>
                  <a:chExt cx="1531247" cy="737710"/>
                </a:xfrm>
              </p:grpSpPr>
              <p:sp>
                <p:nvSpPr>
                  <p:cNvPr id="36" name="Rektangel 35">
                    <a:extLst>
                      <a:ext uri="{FF2B5EF4-FFF2-40B4-BE49-F238E27FC236}">
                        <a16:creationId xmlns:a16="http://schemas.microsoft.com/office/drawing/2014/main" id="{524D8956-0728-4D51-DAE6-D2E177B2B5A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59CBDF96-2C34-E3D0-FB5A-423E664776D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B92EE15-37EF-1F4C-97B5-3B081B38B7E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2" name="Tekstfelt 31">
                <a:extLst>
                  <a:ext uri="{FF2B5EF4-FFF2-40B4-BE49-F238E27FC236}">
                    <a16:creationId xmlns:a16="http://schemas.microsoft.com/office/drawing/2014/main" id="{EFF22FD9-0F0E-4A15-FF4D-A9E7DCDC23F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9" name="Rektangel 28">
              <a:extLst>
                <a:ext uri="{FF2B5EF4-FFF2-40B4-BE49-F238E27FC236}">
                  <a16:creationId xmlns:a16="http://schemas.microsoft.com/office/drawing/2014/main" id="{39677E34-2C79-D3F7-019B-52B0A5959599}"/>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D8A49487-1C14-4F5D-EBD5-B2F76E8A3987}"/>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3511CBAC-21D2-AB52-0D04-F8CDB94C484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9000"/>
            <a:ext cx="2560000" cy="1440000"/>
          </a:xfrm>
          <a:prstGeom prst="rect">
            <a:avLst/>
          </a:prstGeom>
        </p:spPr>
      </p:pic>
      <p:sp>
        <p:nvSpPr>
          <p:cNvPr id="27" name="Tekstfelt 26">
            <a:extLst>
              <a:ext uri="{FF2B5EF4-FFF2-40B4-BE49-F238E27FC236}">
                <a16:creationId xmlns:a16="http://schemas.microsoft.com/office/drawing/2014/main" id="{7CC52717-4EFE-6A51-8223-F81EBE3B27F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24" name="Rektangel 23">
            <a:extLst>
              <a:ext uri="{FF2B5EF4-FFF2-40B4-BE49-F238E27FC236}">
                <a16:creationId xmlns:a16="http://schemas.microsoft.com/office/drawing/2014/main" id="{1FDAEDE0-F169-1241-0D59-0211D047522A}"/>
              </a:ext>
              <a:ext uri="{C183D7F6-B498-43B3-948B-1728B52AA6E4}">
                <adec:decorative xmlns:adec="http://schemas.microsoft.com/office/drawing/2017/decorative" val="1"/>
              </a:ext>
            </a:extLst>
          </p:cNvPr>
          <p:cNvSpPr/>
          <p:nvPr userDrawn="1"/>
        </p:nvSpPr>
        <p:spPr>
          <a:xfrm>
            <a:off x="6083350" y="0"/>
            <a:ext cx="610865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50" y="-6826"/>
            <a:ext cx="60960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706940"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3527356"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347772"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168189"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88932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lede og 2 tekstbokse til meget tekst">
    <p:bg>
      <p:bgPr>
        <a:solidFill>
          <a:schemeClr val="accent3"/>
        </a:solidFill>
        <a:effectLst/>
      </p:bgPr>
    </p:bg>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EC2F7ED9-9BF7-C7B7-EB72-6BD221FEDCE1}"/>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6E0F90FB-0873-456D-DC29-D33DECC48B0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6EE91A7A-7179-946D-CCF7-21B1AF1DA04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FC2FD682-5FCF-426B-2F13-A6DE7F8ABFC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BCF29FE-8F2E-13B3-1918-6F489B08F9F1}"/>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8576FA2D-9D8F-7A7D-0974-5C154609DA9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2BA24124-6A67-09D8-D140-44B65791E384}"/>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88002E0B-A862-95A5-97BA-A9AC8537AE8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3520676-EE25-4A2E-10B7-AB070D0720B5}"/>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5C40E531-FD7C-E82E-D713-A66D6367159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A39D8874-B0D4-10BC-7F6D-E19AF031450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C92C1C8E-0B84-3A99-1735-4265A900B2DD}"/>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F2B9F35-EF73-D6E9-993A-9425431201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885782AC-377D-3B03-0B08-D68A5694E9E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A9482C38-3859-6BCE-9319-DDFED003958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8F9F6FC-AABB-9DFE-5144-9DAF71BAF4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5466"/>
            <a:ext cx="2560000" cy="1440000"/>
          </a:xfrm>
          <a:prstGeom prst="rect">
            <a:avLst/>
          </a:prstGeom>
        </p:spPr>
      </p:pic>
      <p:sp>
        <p:nvSpPr>
          <p:cNvPr id="24" name="Tekstfelt 23">
            <a:extLst>
              <a:ext uri="{FF2B5EF4-FFF2-40B4-BE49-F238E27FC236}">
                <a16:creationId xmlns:a16="http://schemas.microsoft.com/office/drawing/2014/main" id="{E8F98C31-2796-A94D-49BA-AD4E49EA4A3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12633" y="-9527"/>
            <a:ext cx="6096000" cy="6867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23" name="Rektangel 22">
            <a:extLst>
              <a:ext uri="{FF2B5EF4-FFF2-40B4-BE49-F238E27FC236}">
                <a16:creationId xmlns:a16="http://schemas.microsoft.com/office/drawing/2014/main" id="{7A3D8254-D5C5-62D8-33D2-CD6369C5E846}"/>
              </a:ext>
              <a:ext uri="{C183D7F6-B498-43B3-948B-1728B52AA6E4}">
                <adec:decorative xmlns:adec="http://schemas.microsoft.com/office/drawing/2017/decorative" val="1"/>
              </a:ext>
            </a:extLst>
          </p:cNvPr>
          <p:cNvSpPr/>
          <p:nvPr userDrawn="1"/>
        </p:nvSpPr>
        <p:spPr>
          <a:xfrm>
            <a:off x="6083367" y="-9528"/>
            <a:ext cx="6128067" cy="343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67" y="-9528"/>
            <a:ext cx="61272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6" name="Pladsholder til tekst 14">
            <a:extLst>
              <a:ext uri="{FF2B5EF4-FFF2-40B4-BE49-F238E27FC236}">
                <a16:creationId xmlns:a16="http://schemas.microsoft.com/office/drawing/2014/main" id="{BE7D8B88-CABA-93B8-D246-56E6E5B906F8}"/>
              </a:ext>
            </a:extLst>
          </p:cNvPr>
          <p:cNvSpPr>
            <a:spLocks noGrp="1"/>
          </p:cNvSpPr>
          <p:nvPr>
            <p:ph type="body" sz="quarter" idx="19"/>
          </p:nvPr>
        </p:nvSpPr>
        <p:spPr>
          <a:xfrm>
            <a:off x="6768493" y="3852152"/>
            <a:ext cx="4721831" cy="223743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398293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tekstbokse til meget tekst">
    <p:bg>
      <p:bgPr>
        <a:solidFill>
          <a:schemeClr val="accent3"/>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B158799-4A98-BFA7-79AD-7A6A76E42DB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12877"/>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bg1"/>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0"/>
              </a:ext>
            </a:extLst>
          </p:cNvPr>
          <p:cNvSpPr/>
          <p:nvPr userDrawn="1"/>
        </p:nvSpPr>
        <p:spPr>
          <a:xfrm>
            <a:off x="6095994"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FAFF689B-B4D2-C4B4-6065-00A880E28BF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17468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2 tekstbokse til meget tekst">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EF3F206-CA59-8F86-4DE1-C2CA07F2BD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947" y="2709000"/>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tx2"/>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6C4A6E2D-BD68-F1F4-2A3C-CD9F1AF69EF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65857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636A738-C33A-2AB5-4088-9C4721100EB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5100" y="2723611"/>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9382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il Ikon illustration Overskrift og 1 tekstbok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61FA892-0E92-92A2-CC1B-E916A63AD4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8999"/>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3307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t billede 3 tekstbokse til ikoner">
    <p:bg>
      <p:bgPr>
        <a:solidFill>
          <a:schemeClr val="accent3"/>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C9C4F58-B501-54F0-99D1-99299FC44A6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1612" y="2727321"/>
            <a:ext cx="2560000" cy="1440000"/>
          </a:xfrm>
          <a:prstGeom prst="rect">
            <a:avLst/>
          </a:prstGeom>
        </p:spPr>
      </p:pic>
      <p:sp>
        <p:nvSpPr>
          <p:cNvPr id="13" name="Tekstfelt 12">
            <a:extLst>
              <a:ext uri="{FF2B5EF4-FFF2-40B4-BE49-F238E27FC236}">
                <a16:creationId xmlns:a16="http://schemas.microsoft.com/office/drawing/2014/main" id="{52E963DA-CA18-D9F2-7205-6144DD37D66C}"/>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5FF61F96-88F3-FBB8-2636-F697799856F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9069571" y="1996256"/>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9069571" y="3063940"/>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9069571" y="4131624"/>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107967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t billede 1 tekstboks">
    <p:bg>
      <p:bgPr>
        <a:solidFill>
          <a:schemeClr val="accent3"/>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66800D2-F214-87E1-2623-BEE50344C2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7964" y="2700842"/>
            <a:ext cx="2560000" cy="1440000"/>
          </a:xfrm>
          <a:prstGeom prst="rect">
            <a:avLst/>
          </a:prstGeom>
        </p:spPr>
      </p:pic>
      <p:sp>
        <p:nvSpPr>
          <p:cNvPr id="10" name="Tekstfelt 9">
            <a:extLst>
              <a:ext uri="{FF2B5EF4-FFF2-40B4-BE49-F238E27FC236}">
                <a16:creationId xmlns:a16="http://schemas.microsoft.com/office/drawing/2014/main" id="{1B0DB6EA-71B2-ED35-71F2-C1D1F4C077B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5" name="Rektangel 4">
            <a:extLst>
              <a:ext uri="{FF2B5EF4-FFF2-40B4-BE49-F238E27FC236}">
                <a16:creationId xmlns:a16="http://schemas.microsoft.com/office/drawing/2014/main" id="{2624D747-6630-5711-D61B-07832B44EB87}"/>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1107D668-E016-3CCC-699F-969190F4399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269184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 Citat">
    <p:bg>
      <p:bgPr>
        <a:solidFill>
          <a:schemeClr val="bg2"/>
        </a:solidFill>
        <a:effectLst/>
      </p:bgPr>
    </p:bg>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A12F3DD-586D-6B21-89CC-0C00C156A04F}"/>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A85FC827-0F64-1DFE-7929-8FD4B439A53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0D9071B-2623-7ABE-3435-A24BBB67458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763CBCC9-4D76-69F7-4B5F-910C7D25DB0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100D77E7-5E52-F909-667B-DEE33C1D6A8B}"/>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FD921AE3-B466-4B27-4267-9300DDF6A132}"/>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A845F3B-9675-A445-B59E-C6D14FF163C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F276320A-228B-3F1A-36A5-1CAC33096E3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4F654E1-32C0-3A44-0513-BEBC2E4660EF}"/>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0ABF4BD7-1085-3A89-CF5B-3F45394BF1AE}"/>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6D5CAAD-9F8E-1290-F216-3A1249ED4E6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AB7779C-6DD1-C4FC-13DF-153A1DDCE47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04610C7-BD59-9F18-6AA1-149BBA4FBA17}"/>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F32C654-96D7-B22D-3A08-569CF39E2CD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989A907-62FB-35D1-2CB7-049899B688A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a:extLst>
              <a:ext uri="{FF2B5EF4-FFF2-40B4-BE49-F238E27FC236}">
                <a16:creationId xmlns:a16="http://schemas.microsoft.com/office/drawing/2014/main" id="{C459DAFE-5439-E812-80C5-F1765D86581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2154"/>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1"/>
            <a:ext cx="33367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58600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t billede 2 tekstbokse">
    <p:bg>
      <p:bgPr>
        <a:solidFill>
          <a:schemeClr val="bg2"/>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BE414D6-B3A1-248A-B0D8-A35F157DEC2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0087"/>
            <a:ext cx="2560000" cy="1440000"/>
          </a:xfrm>
          <a:prstGeom prst="rect">
            <a:avLst/>
          </a:prstGeom>
        </p:spPr>
      </p:pic>
      <p:sp>
        <p:nvSpPr>
          <p:cNvPr id="11" name="Tekstfelt 10">
            <a:extLst>
              <a:ext uri="{FF2B5EF4-FFF2-40B4-BE49-F238E27FC236}">
                <a16:creationId xmlns:a16="http://schemas.microsoft.com/office/drawing/2014/main" id="{5D76C7B9-D8E0-F78B-C6D2-1BFA5B895008}"/>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913857"/>
            <a:ext cx="3240000" cy="1292400"/>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8">
            <a:extLst>
              <a:ext uri="{FF2B5EF4-FFF2-40B4-BE49-F238E27FC236}">
                <a16:creationId xmlns:a16="http://schemas.microsoft.com/office/drawing/2014/main" id="{FD72912F-1BD5-5AB9-6679-79DC52BCB312}"/>
              </a:ext>
            </a:extLst>
          </p:cNvPr>
          <p:cNvSpPr>
            <a:spLocks noGrp="1"/>
          </p:cNvSpPr>
          <p:nvPr>
            <p:ph type="body" sz="quarter" idx="19"/>
          </p:nvPr>
        </p:nvSpPr>
        <p:spPr>
          <a:xfrm>
            <a:off x="709168" y="2822280"/>
            <a:ext cx="3024000" cy="32705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953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verskrit 1 tekstboks og billede">
    <p:bg>
      <p:bgPr>
        <a:solidFill>
          <a:schemeClr val="accent3"/>
        </a:solidFill>
        <a:effectLst/>
      </p:bgPr>
    </p:bg>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C50A07B0-03E1-D082-3946-5EC07EC20F29}"/>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5548D9CC-1337-F7B0-34DE-77D5C4663222}"/>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3C96F310-8FD7-1916-2A63-A2B91D460E6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0BBF12E6-EBC1-8621-5FFB-0480558D0F68}"/>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3908E12D-C24B-CE01-76D2-2CCE4EA1B130}"/>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2463F48-95CA-A06E-945E-3608EEB117F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7632659-F317-8EAE-086D-B9683E20E73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1A239412-56CD-6485-4D2A-02DFEECA356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8D27961-9F3C-A034-BAD9-0F4A55D16B63}"/>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1945D73F-3279-EEFD-E1BD-21F104EEA27C}"/>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719020CA-A66C-5A99-4E10-F7C2558B7CE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3027DC39-8003-D00B-25D9-99D29A38E64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79EC8E7-E50F-625D-F161-8C30D3F2645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4" name="Rektangel 23">
              <a:extLst>
                <a:ext uri="{FF2B5EF4-FFF2-40B4-BE49-F238E27FC236}">
                  <a16:creationId xmlns:a16="http://schemas.microsoft.com/office/drawing/2014/main" id="{481FAA73-26F3-364E-80A7-9AFF61FC2E1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1D68B8-C5A6-A61E-0D29-E7F384EC2DF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B0D949B-7416-0E27-A96E-7B56E0326A3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4815" y="2709000"/>
            <a:ext cx="2560000" cy="1440000"/>
          </a:xfrm>
          <a:prstGeom prst="rect">
            <a:avLst/>
          </a:prstGeom>
        </p:spPr>
      </p:pic>
      <p:grpSp>
        <p:nvGrpSpPr>
          <p:cNvPr id="7" name="Gruppe 6">
            <a:extLst>
              <a:ext uri="{FF2B5EF4-FFF2-40B4-BE49-F238E27FC236}">
                <a16:creationId xmlns:a16="http://schemas.microsoft.com/office/drawing/2014/main" id="{FF3478BC-8399-BFA2-8D4D-69AF84DB14F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5" name="Tekstfelt 24">
              <a:extLst>
                <a:ext uri="{FF2B5EF4-FFF2-40B4-BE49-F238E27FC236}">
                  <a16:creationId xmlns:a16="http://schemas.microsoft.com/office/drawing/2014/main" id="{D71BDE29-2CFB-1009-D0AF-061C93E645B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6" name="Tekstfelt 25">
              <a:extLst>
                <a:ext uri="{FF2B5EF4-FFF2-40B4-BE49-F238E27FC236}">
                  <a16:creationId xmlns:a16="http://schemas.microsoft.com/office/drawing/2014/main" id="{6E869BC1-F703-1C43-0078-BFD1FB86477B}"/>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1" name="Rektangel 20">
            <a:extLst>
              <a:ext uri="{FF2B5EF4-FFF2-40B4-BE49-F238E27FC236}">
                <a16:creationId xmlns:a16="http://schemas.microsoft.com/office/drawing/2014/main" id="{39B85703-3023-F53A-DCD7-A1A39CC13E81}"/>
              </a:ext>
              <a:ext uri="{C183D7F6-B498-43B3-948B-1728B52AA6E4}">
                <adec:decorative xmlns:adec="http://schemas.microsoft.com/office/drawing/2017/decorative" val="1"/>
              </a:ext>
            </a:extLst>
          </p:cNvPr>
          <p:cNvSpPr/>
          <p:nvPr userDrawn="1"/>
        </p:nvSpPr>
        <p:spPr>
          <a:xfrm>
            <a:off x="8747125" y="0"/>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dirty="0"/>
              <a:t>Skriv hvad præsentationen handler om</a:t>
            </a:r>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3545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verskrit 2 tekstboks til meget tekst og billede">
    <p:bg>
      <p:bgPr>
        <a:solidFill>
          <a:schemeClr val="accent3"/>
        </a:solidFill>
        <a:effectLst/>
      </p:bgPr>
    </p:bg>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99AE96B7-F601-DF3A-2489-BADD87924F4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1DD36E18-3412-4140-D909-F7B005F272B0}"/>
                </a:ext>
              </a:extLst>
            </p:cNvPr>
            <p:cNvGrpSpPr/>
            <p:nvPr userDrawn="1"/>
          </p:nvGrpSpPr>
          <p:grpSpPr>
            <a:xfrm>
              <a:off x="-1838312" y="-38102"/>
              <a:ext cx="1721353" cy="2467796"/>
              <a:chOff x="-1838312" y="-9527"/>
              <a:chExt cx="1721353" cy="2467796"/>
            </a:xfrm>
          </p:grpSpPr>
          <p:grpSp>
            <p:nvGrpSpPr>
              <p:cNvPr id="29" name="Gruppe 28">
                <a:extLst>
                  <a:ext uri="{FF2B5EF4-FFF2-40B4-BE49-F238E27FC236}">
                    <a16:creationId xmlns:a16="http://schemas.microsoft.com/office/drawing/2014/main" id="{D258F4D8-B6C0-FB49-87AA-53BAD4E416DD}"/>
                  </a:ext>
                </a:extLst>
              </p:cNvPr>
              <p:cNvGrpSpPr/>
              <p:nvPr userDrawn="1"/>
            </p:nvGrpSpPr>
            <p:grpSpPr>
              <a:xfrm>
                <a:off x="-1838312" y="566838"/>
                <a:ext cx="1686995" cy="1891431"/>
                <a:chOff x="-2407803" y="1483724"/>
                <a:chExt cx="1686995" cy="1891431"/>
              </a:xfrm>
            </p:grpSpPr>
            <p:sp>
              <p:nvSpPr>
                <p:cNvPr id="31" name="Rektangel 30">
                  <a:extLst>
                    <a:ext uri="{FF2B5EF4-FFF2-40B4-BE49-F238E27FC236}">
                      <a16:creationId xmlns:a16="http://schemas.microsoft.com/office/drawing/2014/main" id="{07CBC441-08DA-E129-AD60-F7E408604C1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pe 31">
                  <a:extLst>
                    <a:ext uri="{FF2B5EF4-FFF2-40B4-BE49-F238E27FC236}">
                      <a16:creationId xmlns:a16="http://schemas.microsoft.com/office/drawing/2014/main" id="{BE129A29-2DCC-D182-A6E8-D830A6471E6D}"/>
                    </a:ext>
                  </a:extLst>
                </p:cNvPr>
                <p:cNvGrpSpPr/>
                <p:nvPr userDrawn="1"/>
              </p:nvGrpSpPr>
              <p:grpSpPr>
                <a:xfrm>
                  <a:off x="-2329929" y="1577145"/>
                  <a:ext cx="1531247" cy="737710"/>
                  <a:chOff x="-2855495" y="1483725"/>
                  <a:chExt cx="1531247" cy="737710"/>
                </a:xfrm>
              </p:grpSpPr>
              <p:sp>
                <p:nvSpPr>
                  <p:cNvPr id="37" name="Rektangel 36">
                    <a:extLst>
                      <a:ext uri="{FF2B5EF4-FFF2-40B4-BE49-F238E27FC236}">
                        <a16:creationId xmlns:a16="http://schemas.microsoft.com/office/drawing/2014/main" id="{1B14A23B-9E85-D9B3-ADC2-9949A7209B9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00357977-2D1B-1B57-301A-15DB386877E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99517AB4-C9F5-6D83-EC4C-2EC000019314}"/>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Gruppe 32">
                  <a:extLst>
                    <a:ext uri="{FF2B5EF4-FFF2-40B4-BE49-F238E27FC236}">
                      <a16:creationId xmlns:a16="http://schemas.microsoft.com/office/drawing/2014/main" id="{CDE29516-598B-A2D7-A768-13B8191747A9}"/>
                    </a:ext>
                  </a:extLst>
                </p:cNvPr>
                <p:cNvGrpSpPr/>
                <p:nvPr userDrawn="1"/>
              </p:nvGrpSpPr>
              <p:grpSpPr>
                <a:xfrm>
                  <a:off x="-2329929" y="2483522"/>
                  <a:ext cx="1531247" cy="737710"/>
                  <a:chOff x="-2879557" y="2390102"/>
                  <a:chExt cx="1531247" cy="737710"/>
                </a:xfrm>
              </p:grpSpPr>
              <p:sp>
                <p:nvSpPr>
                  <p:cNvPr id="34" name="Rektangel 33">
                    <a:extLst>
                      <a:ext uri="{FF2B5EF4-FFF2-40B4-BE49-F238E27FC236}">
                        <a16:creationId xmlns:a16="http://schemas.microsoft.com/office/drawing/2014/main" id="{4297DFA8-AF95-D381-38B3-F47043BA11F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0EA38FF-6511-E069-CD99-76B795F8A1B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C722F17-4712-7F50-4033-6ABAAC5A3F7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0" name="Tekstfelt 29">
                <a:extLst>
                  <a:ext uri="{FF2B5EF4-FFF2-40B4-BE49-F238E27FC236}">
                    <a16:creationId xmlns:a16="http://schemas.microsoft.com/office/drawing/2014/main" id="{AA0E3885-1B91-6FBB-594F-3DB6D37653DC}"/>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DB86F17-F00B-54BD-283C-EEFFD7587E8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F138DB06-CC2E-7EB1-5E3D-D457F1348D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08530985-91D7-77DC-5E83-D847E3FA82B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959" y="2708898"/>
            <a:ext cx="2560000" cy="1440000"/>
          </a:xfrm>
          <a:prstGeom prst="rect">
            <a:avLst/>
          </a:prstGeom>
        </p:spPr>
      </p:pic>
      <p:grpSp>
        <p:nvGrpSpPr>
          <p:cNvPr id="10" name="Gruppe 9">
            <a:extLst>
              <a:ext uri="{FF2B5EF4-FFF2-40B4-BE49-F238E27FC236}">
                <a16:creationId xmlns:a16="http://schemas.microsoft.com/office/drawing/2014/main" id="{79D00FF0-8EC2-0EED-0808-A00A81AA4F8B}"/>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657B9AAC-8253-2DD5-BA0D-91177395682B}"/>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717C188C-DB5B-1857-CD84-D95DB4B87C3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itel 1">
            <a:extLst>
              <a:ext uri="{FF2B5EF4-FFF2-40B4-BE49-F238E27FC236}">
                <a16:creationId xmlns:a16="http://schemas.microsoft.com/office/drawing/2014/main" id="{FA233A68-1C18-B73E-6E03-B3239A6DA54F}"/>
              </a:ext>
            </a:extLst>
          </p:cNvPr>
          <p:cNvSpPr>
            <a:spLocks noGrp="1"/>
          </p:cNvSpPr>
          <p:nvPr>
            <p:ph type="title"/>
          </p:nvPr>
        </p:nvSpPr>
        <p:spPr>
          <a:xfrm>
            <a:off x="701675" y="908050"/>
            <a:ext cx="3182284" cy="1002638"/>
          </a:xfrm>
        </p:spPr>
        <p:txBody>
          <a:bodyPr anchor="t"/>
          <a:lstStyle/>
          <a:p>
            <a:r>
              <a:rPr lang="da-DK"/>
              <a:t>Klik for at redigere titeltypografien i masteren</a:t>
            </a:r>
            <a:endParaRPr lang="es-ES"/>
          </a:p>
        </p:txBody>
      </p:sp>
      <p:sp>
        <p:nvSpPr>
          <p:cNvPr id="8" name="Pladsholder til tekst 14">
            <a:extLst>
              <a:ext uri="{FF2B5EF4-FFF2-40B4-BE49-F238E27FC236}">
                <a16:creationId xmlns:a16="http://schemas.microsoft.com/office/drawing/2014/main" id="{F79BF03A-69A7-A6DC-15A0-951C3D724791}"/>
              </a:ext>
            </a:extLst>
          </p:cNvPr>
          <p:cNvSpPr>
            <a:spLocks noGrp="1"/>
          </p:cNvSpPr>
          <p:nvPr>
            <p:ph type="body" sz="quarter" idx="17"/>
          </p:nvPr>
        </p:nvSpPr>
        <p:spPr>
          <a:xfrm>
            <a:off x="701675" y="2163115"/>
            <a:ext cx="3182284"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 name="Rektangel 1">
            <a:extLst>
              <a:ext uri="{FF2B5EF4-FFF2-40B4-BE49-F238E27FC236}">
                <a16:creationId xmlns:a16="http://schemas.microsoft.com/office/drawing/2014/main" id="{2EC84D31-D6BA-D682-400E-3235E4663698}"/>
              </a:ext>
              <a:ext uri="{C183D7F6-B498-43B3-948B-1728B52AA6E4}">
                <adec:decorative xmlns:adec="http://schemas.microsoft.com/office/drawing/2017/decorative" val="1"/>
              </a:ext>
            </a:extLst>
          </p:cNvPr>
          <p:cNvSpPr/>
          <p:nvPr userDrawn="1"/>
        </p:nvSpPr>
        <p:spPr>
          <a:xfrm>
            <a:off x="8747124" y="-9527"/>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 uri="{C183D7F6-B498-43B3-948B-1728B52AA6E4}">
                <adec:decorative xmlns:adec="http://schemas.microsoft.com/office/drawing/2017/decorative" val="1"/>
              </a:ext>
            </a:extLst>
          </p:cNvPr>
          <p:cNvSpPr>
            <a:spLocks noGrp="1"/>
          </p:cNvSpPr>
          <p:nvPr>
            <p:ph type="pic" sz="quarter" idx="12"/>
          </p:nvPr>
        </p:nvSpPr>
        <p:spPr>
          <a:xfrm>
            <a:off x="8747124" y="-9527"/>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59761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Overskrit 1 tekstboks og billede">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A6D5A3E2-CE81-1432-6320-46990738439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D8606C9A-7748-52A5-A71F-C785A713C70D}"/>
                </a:ext>
              </a:extLst>
            </p:cNvPr>
            <p:cNvGrpSpPr/>
            <p:nvPr userDrawn="1"/>
          </p:nvGrpSpPr>
          <p:grpSpPr>
            <a:xfrm>
              <a:off x="-1838312" y="-38102"/>
              <a:ext cx="1721353" cy="2467796"/>
              <a:chOff x="-1838312" y="-9527"/>
              <a:chExt cx="1721353" cy="2467796"/>
            </a:xfrm>
          </p:grpSpPr>
          <p:grpSp>
            <p:nvGrpSpPr>
              <p:cNvPr id="30" name="Gruppe 29">
                <a:extLst>
                  <a:ext uri="{FF2B5EF4-FFF2-40B4-BE49-F238E27FC236}">
                    <a16:creationId xmlns:a16="http://schemas.microsoft.com/office/drawing/2014/main" id="{694D1F85-18E3-32C1-7EA8-974B4A4C14BE}"/>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D1F77957-86D7-84CE-ED2D-8DAFCC540B8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pe 32">
                  <a:extLst>
                    <a:ext uri="{FF2B5EF4-FFF2-40B4-BE49-F238E27FC236}">
                      <a16:creationId xmlns:a16="http://schemas.microsoft.com/office/drawing/2014/main" id="{6D34ED4F-D53C-C446-BAD9-340D9B220C2F}"/>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A846CA08-30D8-FE16-50BD-B8E18B4E9D80}"/>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461F3BEE-DE6A-8AC2-8737-A03487F818D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548777FC-13EA-B1DA-4203-CBBCD378ADD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pe 33">
                  <a:extLst>
                    <a:ext uri="{FF2B5EF4-FFF2-40B4-BE49-F238E27FC236}">
                      <a16:creationId xmlns:a16="http://schemas.microsoft.com/office/drawing/2014/main" id="{6E2E1EA2-0403-3CCF-A2AC-9742CC812982}"/>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F2EFB820-9A00-952E-9357-CA465CFF817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2B90F4F4-4B54-03C5-6E89-7215B005E6B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3FF136A-DC2B-030F-687A-A6B57DC7B88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1" name="Tekstfelt 30">
                <a:extLst>
                  <a:ext uri="{FF2B5EF4-FFF2-40B4-BE49-F238E27FC236}">
                    <a16:creationId xmlns:a16="http://schemas.microsoft.com/office/drawing/2014/main" id="{2B265448-332B-046D-0640-CF200B2E3820}"/>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449B93C2-D73F-F5B6-A62F-F2CAA120357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24181B4-1AE6-1D4B-EC9B-54F18E2658EF}"/>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 name="Billede 8">
            <a:extLst>
              <a:ext uri="{FF2B5EF4-FFF2-40B4-BE49-F238E27FC236}">
                <a16:creationId xmlns:a16="http://schemas.microsoft.com/office/drawing/2014/main" id="{EB978FA9-06E3-455A-08CE-1C81ABF1FF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1165" y="2720246"/>
            <a:ext cx="2560000" cy="1440000"/>
          </a:xfrm>
          <a:prstGeom prst="rect">
            <a:avLst/>
          </a:prstGeom>
        </p:spPr>
      </p:pic>
      <p:grpSp>
        <p:nvGrpSpPr>
          <p:cNvPr id="16" name="Gruppe 15">
            <a:extLst>
              <a:ext uri="{FF2B5EF4-FFF2-40B4-BE49-F238E27FC236}">
                <a16:creationId xmlns:a16="http://schemas.microsoft.com/office/drawing/2014/main" id="{0847C0E4-1251-FFC0-B14D-816534C9254D}"/>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F09F1028-FB2D-8F11-60A8-967D3ED43BCD}"/>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FA61951B-854B-332D-DBA2-7338E90CA74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1"/>
            <a:ext cx="43472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5" name="Rektangel 4">
            <a:extLst>
              <a:ext uri="{FF2B5EF4-FFF2-40B4-BE49-F238E27FC236}">
                <a16:creationId xmlns:a16="http://schemas.microsoft.com/office/drawing/2014/main" id="{925CFCAC-7102-79CF-0FF2-627D3CEF6EFF}"/>
              </a:ext>
              <a:ext uri="{C183D7F6-B498-43B3-948B-1728B52AA6E4}">
                <adec:decorative xmlns:adec="http://schemas.microsoft.com/office/drawing/2017/decorative" val="1"/>
              </a:ext>
            </a:extLst>
          </p:cNvPr>
          <p:cNvSpPr/>
          <p:nvPr userDrawn="1"/>
        </p:nvSpPr>
        <p:spPr>
          <a:xfrm>
            <a:off x="4347261"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ladsholder til tekst 12">
            <a:extLst>
              <a:ext uri="{FF2B5EF4-FFF2-40B4-BE49-F238E27FC236}">
                <a16:creationId xmlns:a16="http://schemas.microsoft.com/office/drawing/2014/main" id="{2996974C-99E2-387C-6FF2-BEF90E2439FC}"/>
              </a:ext>
            </a:extLst>
          </p:cNvPr>
          <p:cNvSpPr>
            <a:spLocks noGrp="1"/>
          </p:cNvSpPr>
          <p:nvPr>
            <p:ph type="body" sz="quarter" idx="15"/>
          </p:nvPr>
        </p:nvSpPr>
        <p:spPr>
          <a:xfrm>
            <a:off x="5707966" y="168997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0EF342C6-6F7A-FBCF-B064-61C4CFEE1CE5}"/>
              </a:ext>
            </a:extLst>
          </p:cNvPr>
          <p:cNvSpPr>
            <a:spLocks noGrp="1"/>
          </p:cNvSpPr>
          <p:nvPr>
            <p:ph type="body" sz="quarter" idx="16"/>
          </p:nvPr>
        </p:nvSpPr>
        <p:spPr>
          <a:xfrm>
            <a:off x="5707966" y="304045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A40C1F5-8CD8-D7BC-F43A-A6C302759E12}"/>
              </a:ext>
            </a:extLst>
          </p:cNvPr>
          <p:cNvSpPr>
            <a:spLocks noGrp="1"/>
          </p:cNvSpPr>
          <p:nvPr>
            <p:ph type="body" sz="quarter" idx="17"/>
          </p:nvPr>
        </p:nvSpPr>
        <p:spPr>
          <a:xfrm>
            <a:off x="5707966" y="439093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0834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6 tekstbokse">
    <p:bg>
      <p:bgPr>
        <a:solidFill>
          <a:schemeClr val="bg2"/>
        </a:solidFill>
        <a:effectLst/>
      </p:bgPr>
    </p:bg>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FFAF73EA-EC5C-DC5C-AA9A-989AC68EA798}"/>
              </a:ext>
              <a:ext uri="{C183D7F6-B498-43B3-948B-1728B52AA6E4}">
                <adec:decorative xmlns:adec="http://schemas.microsoft.com/office/drawing/2017/decorative" val="1"/>
              </a:ext>
            </a:extLst>
          </p:cNvPr>
          <p:cNvGrpSpPr/>
          <p:nvPr userDrawn="1"/>
        </p:nvGrpSpPr>
        <p:grpSpPr>
          <a:xfrm>
            <a:off x="-2702724" y="2709000"/>
            <a:ext cx="2560000" cy="1440000"/>
            <a:chOff x="-2702724" y="2709000"/>
            <a:chExt cx="2560000" cy="1440000"/>
          </a:xfrm>
        </p:grpSpPr>
        <p:pic>
          <p:nvPicPr>
            <p:cNvPr id="14" name="Billede 13">
              <a:extLst>
                <a:ext uri="{FF2B5EF4-FFF2-40B4-BE49-F238E27FC236}">
                  <a16:creationId xmlns:a16="http://schemas.microsoft.com/office/drawing/2014/main" id="{14A80D89-4736-D2E2-AC17-C746977CC1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09000"/>
              <a:ext cx="2560000" cy="1440000"/>
            </a:xfrm>
            <a:prstGeom prst="rect">
              <a:avLst/>
            </a:prstGeom>
          </p:spPr>
        </p:pic>
        <p:sp>
          <p:nvSpPr>
            <p:cNvPr id="5" name="Rektangel 4">
              <a:extLst>
                <a:ext uri="{FF2B5EF4-FFF2-40B4-BE49-F238E27FC236}">
                  <a16:creationId xmlns:a16="http://schemas.microsoft.com/office/drawing/2014/main" id="{5A5985A6-94A3-E979-94A9-925F1CACC422}"/>
                </a:ext>
              </a:extLst>
            </p:cNvPr>
            <p:cNvSpPr/>
            <p:nvPr userDrawn="1"/>
          </p:nvSpPr>
          <p:spPr>
            <a:xfrm>
              <a:off x="-1620296" y="2709000"/>
              <a:ext cx="151200" cy="14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6">
            <a:extLst>
              <a:ext uri="{FF2B5EF4-FFF2-40B4-BE49-F238E27FC236}">
                <a16:creationId xmlns:a16="http://schemas.microsoft.com/office/drawing/2014/main" id="{F1A10537-BD6C-B6B8-DE60-340088AEF7E2}"/>
              </a:ext>
              <a:ext uri="{C183D7F6-B498-43B3-948B-1728B52AA6E4}">
                <adec:decorative xmlns:adec="http://schemas.microsoft.com/office/drawing/2017/decorative" val="1"/>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6" name="Rektangel 5">
            <a:extLst>
              <a:ext uri="{FF2B5EF4-FFF2-40B4-BE49-F238E27FC236}">
                <a16:creationId xmlns:a16="http://schemas.microsoft.com/office/drawing/2014/main" id="{3A770193-9007-E31E-4856-05E32B0CD89E}"/>
              </a:ext>
              <a:ext uri="{C183D7F6-B498-43B3-948B-1728B52AA6E4}">
                <adec:decorative xmlns:adec="http://schemas.microsoft.com/office/drawing/2017/decorative" val="1"/>
              </a:ext>
            </a:extLst>
          </p:cNvPr>
          <p:cNvSpPr/>
          <p:nvPr userDrawn="1"/>
        </p:nvSpPr>
        <p:spPr>
          <a:xfrm>
            <a:off x="5175998"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71815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6 tekstbokse">
    <p:bg>
      <p:bgPr>
        <a:solidFill>
          <a:schemeClr val="bg2"/>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A10537-BD6C-B6B8-DE60-340088AEF7E2}"/>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75998"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pic>
        <p:nvPicPr>
          <p:cNvPr id="14" name="Billede 13">
            <a:extLst>
              <a:ext uri="{FF2B5EF4-FFF2-40B4-BE49-F238E27FC236}">
                <a16:creationId xmlns:a16="http://schemas.microsoft.com/office/drawing/2014/main" id="{BE0C617E-AC3B-C174-4D77-FBDF346EDB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40834"/>
            <a:ext cx="2560000" cy="1440000"/>
          </a:xfrm>
          <a:prstGeom prst="rect">
            <a:avLst/>
          </a:prstGeom>
        </p:spPr>
      </p:pic>
    </p:spTree>
    <p:extLst>
      <p:ext uri="{BB962C8B-B14F-4D97-AF65-F5344CB8AC3E}">
        <p14:creationId xmlns:p14="http://schemas.microsoft.com/office/powerpoint/2010/main" val="321135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97CE1604-7179-5267-D17F-CF7B959BE55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675E877-1D8C-0F17-3C73-F4A8510655E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F2246DB-CD2C-A1BD-81E2-A3D53F74C0AE}"/>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FBE236-CDE6-EFDC-D471-619EEB1E444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329C9B3-B27B-3AC0-FD6B-CE2EABE46122}"/>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69AA3F7F-6AC7-8282-2E29-2E3AB035F57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7A56496-3D43-38FF-8D04-BBF2009103F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64A29872-B8E4-7D18-FA31-62713F057A8E}"/>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2BC95D43-0779-BA06-5450-81FDA08819FA}"/>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26F72180-C17E-B142-4D79-531E38B7F5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CECAC14-9620-C949-C92C-BFF90A3410C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A6D3CB57-27FE-E4AB-9A9B-8C0DBA25CA9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816BBF6C-7637-BEB9-2FAF-028BC94E0D3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3D0CC3C8-E5F4-4317-B8A9-9062D73A54E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8D60641-1205-BF8A-86B2-321ED798FF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8" name="Gruppe 7">
            <a:extLst>
              <a:ext uri="{FF2B5EF4-FFF2-40B4-BE49-F238E27FC236}">
                <a16:creationId xmlns:a16="http://schemas.microsoft.com/office/drawing/2014/main" id="{60EDCCDF-D033-B25C-CF2A-F0E9DEFC0AA8}"/>
              </a:ext>
              <a:ext uri="{C183D7F6-B498-43B3-948B-1728B52AA6E4}">
                <adec:decorative xmlns:adec="http://schemas.microsoft.com/office/drawing/2017/decorative" val="1"/>
              </a:ext>
            </a:extLst>
          </p:cNvPr>
          <p:cNvGrpSpPr/>
          <p:nvPr userDrawn="1"/>
        </p:nvGrpSpPr>
        <p:grpSpPr>
          <a:xfrm>
            <a:off x="-2711317" y="2709000"/>
            <a:ext cx="2561924" cy="1440000"/>
            <a:chOff x="-2711317" y="2709000"/>
            <a:chExt cx="2561924" cy="1440000"/>
          </a:xfrm>
        </p:grpSpPr>
        <p:pic>
          <p:nvPicPr>
            <p:cNvPr id="23" name="Billede 22">
              <a:extLst>
                <a:ext uri="{FF2B5EF4-FFF2-40B4-BE49-F238E27FC236}">
                  <a16:creationId xmlns:a16="http://schemas.microsoft.com/office/drawing/2014/main" id="{16325ED3-0C21-F169-F6F0-0EA091DE6C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7" name="Rektangel 6">
              <a:extLst>
                <a:ext uri="{FF2B5EF4-FFF2-40B4-BE49-F238E27FC236}">
                  <a16:creationId xmlns:a16="http://schemas.microsoft.com/office/drawing/2014/main" id="{56B3CEAE-4A7D-7DC8-2F74-FE38C77A3444}"/>
                </a:ext>
              </a:extLst>
            </p:cNvPr>
            <p:cNvSpPr/>
            <p:nvPr userDrawn="1"/>
          </p:nvSpPr>
          <p:spPr>
            <a:xfrm>
              <a:off x="-2708993" y="3429000"/>
              <a:ext cx="2559600" cy="141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5" name="Tekstfelt 24">
            <a:extLst>
              <a:ext uri="{FF2B5EF4-FFF2-40B4-BE49-F238E27FC236}">
                <a16:creationId xmlns:a16="http://schemas.microsoft.com/office/drawing/2014/main" id="{B5C461FE-7289-7E38-DB91-F7CD6DE53199}"/>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F8BB9E67-5A90-3122-83C2-A14671E97481}"/>
              </a:ext>
              <a:ext uri="{C183D7F6-B498-43B3-948B-1728B52AA6E4}">
                <adec:decorative xmlns:adec="http://schemas.microsoft.com/office/drawing/2017/decorative" val="1"/>
              </a:ext>
            </a:extLst>
          </p:cNvPr>
          <p:cNvSpPr/>
          <p:nvPr userDrawn="1"/>
        </p:nvSpPr>
        <p:spPr>
          <a:xfrm>
            <a:off x="-1" y="4076978"/>
            <a:ext cx="12192001" cy="2781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15627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 Top billede og 2 tekstbokse">
    <p:bg>
      <p:bgPr>
        <a:solidFill>
          <a:schemeClr val="bg1"/>
        </a:solidFill>
        <a:effectLst/>
      </p:bgPr>
    </p:bg>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75D3F972-C4CE-7BE5-DAC8-CD3F06F860CB}"/>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EC63389-20AD-FE39-1EF9-D317D960AA18}"/>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1D3FF447-2FD2-26B3-F5E1-1F14FECD819F}"/>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CE8803-9394-CCD1-AB01-58A56F5E33D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6C820DF4-9A35-817C-BFB5-E0AF735DE743}"/>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05BB94A-46F6-C98D-5E31-E101DCE8E90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8410720E-B642-4991-E626-AFF650F2269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282F0C1E-A0D6-434E-2F8B-FBD2C3DA4ED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785DD29A-E480-AA01-E7C3-FA91B85E7CA8}"/>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46DF7BE3-977D-D0F8-B6D8-00457EFDCE6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E0E99376-45BD-6DB2-10BD-D212D0164EA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5358CE4-CD41-4A4C-49A7-7AAFF279B18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5721603-DCA4-DC0F-8CA8-ED0DCF0A677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9534704-83D3-7222-50A9-0E603B28F82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40AE1798-A866-3F98-E968-750D8E495EBC}"/>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3" name="Billede 22">
            <a:extLst>
              <a:ext uri="{FF2B5EF4-FFF2-40B4-BE49-F238E27FC236}">
                <a16:creationId xmlns:a16="http://schemas.microsoft.com/office/drawing/2014/main" id="{5913068F-2024-F1D1-F884-5E7A732E83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448" y="2705941"/>
            <a:ext cx="2560000" cy="1440000"/>
          </a:xfrm>
          <a:prstGeom prst="rect">
            <a:avLst/>
          </a:prstGeom>
        </p:spPr>
      </p:pic>
      <p:sp>
        <p:nvSpPr>
          <p:cNvPr id="25" name="Tekstfelt 24">
            <a:extLst>
              <a:ext uri="{FF2B5EF4-FFF2-40B4-BE49-F238E27FC236}">
                <a16:creationId xmlns:a16="http://schemas.microsoft.com/office/drawing/2014/main" id="{CBEC01B6-8EB2-55BE-6657-05E5887F468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8DA0F529-EC96-E92E-6292-9E3D38EED40D}"/>
              </a:ext>
              <a:ext uri="{C183D7F6-B498-43B3-948B-1728B52AA6E4}">
                <adec:decorative xmlns:adec="http://schemas.microsoft.com/office/drawing/2017/decorative" val="1"/>
              </a:ext>
            </a:extLst>
          </p:cNvPr>
          <p:cNvSpPr/>
          <p:nvPr userDrawn="1"/>
        </p:nvSpPr>
        <p:spPr>
          <a:xfrm>
            <a:off x="-4012" y="4080681"/>
            <a:ext cx="12192001" cy="2777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595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3540CCD-CACE-AB61-A932-31A81F94F732}"/>
              </a:ext>
              <a:ext uri="{C183D7F6-B498-43B3-948B-1728B52AA6E4}">
                <adec:decorative xmlns:adec="http://schemas.microsoft.com/office/drawing/2017/decorative" val="1"/>
              </a:ext>
            </a:extLst>
          </p:cNvPr>
          <p:cNvSpPr txBox="1"/>
          <p:nvPr userDrawn="1"/>
        </p:nvSpPr>
        <p:spPr>
          <a:xfrm>
            <a:off x="-3445304" y="430369"/>
            <a:ext cx="3281531"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en video,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overskrift, tal og titlen på præsentationen frem.</a:t>
            </a:r>
            <a:endParaRPr lang="es-ES" sz="1200" b="0" dirty="0">
              <a:solidFill>
                <a:srgbClr val="FF6800"/>
              </a:solidFill>
              <a:latin typeface="+mn-lt"/>
            </a:endParaRPr>
          </a:p>
        </p:txBody>
      </p:sp>
      <p:pic>
        <p:nvPicPr>
          <p:cNvPr id="7" name="Billede 6">
            <a:extLst>
              <a:ext uri="{FF2B5EF4-FFF2-40B4-BE49-F238E27FC236}">
                <a16:creationId xmlns:a16="http://schemas.microsoft.com/office/drawing/2014/main" id="{348C8376-0A4A-E7C4-5C7A-D32253F0C75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834" y="1227767"/>
            <a:ext cx="2560000" cy="1440000"/>
          </a:xfrm>
          <a:prstGeom prst="rect">
            <a:avLst/>
          </a:prstGeom>
        </p:spPr>
      </p:pic>
      <p:sp>
        <p:nvSpPr>
          <p:cNvPr id="5" name="Pladsholder til medieklip 13">
            <a:extLst>
              <a:ext uri="{FF2B5EF4-FFF2-40B4-BE49-F238E27FC236}">
                <a16:creationId xmlns:a16="http://schemas.microsoft.com/office/drawing/2014/main" id="{48987E6A-A85A-4C84-768F-94E418B0E46A}"/>
              </a:ext>
              <a:ext uri="{C183D7F6-B498-43B3-948B-1728B52AA6E4}">
                <adec:decorative xmlns:adec="http://schemas.microsoft.com/office/drawing/2017/decorative" val="0"/>
              </a:ext>
            </a:extLst>
          </p:cNvPr>
          <p:cNvSpPr>
            <a:spLocks noGrp="1"/>
          </p:cNvSpPr>
          <p:nvPr>
            <p:ph type="media" sz="quarter" idx="12"/>
          </p:nvPr>
        </p:nvSpPr>
        <p:spPr>
          <a:xfrm>
            <a:off x="2" y="0"/>
            <a:ext cx="12191999" cy="6858000"/>
          </a:xfrm>
          <a:custGeom>
            <a:avLst/>
            <a:gdLst>
              <a:gd name="connsiteX0" fmla="*/ 10931536 w 12191999"/>
              <a:gd name="connsiteY0" fmla="*/ 558817 h 6858000"/>
              <a:gd name="connsiteX1" fmla="*/ 10931536 w 12191999"/>
              <a:gd name="connsiteY1" fmla="*/ 895690 h 6858000"/>
              <a:gd name="connsiteX2" fmla="*/ 11021102 w 12191999"/>
              <a:gd name="connsiteY2" fmla="*/ 895690 h 6858000"/>
              <a:gd name="connsiteX3" fmla="*/ 11021102 w 12191999"/>
              <a:gd name="connsiteY3" fmla="*/ 558817 h 6858000"/>
              <a:gd name="connsiteX4" fmla="*/ 11136749 w 12191999"/>
              <a:gd name="connsiteY4" fmla="*/ 558817 h 6858000"/>
              <a:gd name="connsiteX5" fmla="*/ 11030212 w 12191999"/>
              <a:gd name="connsiteY5" fmla="*/ 721029 h 6858000"/>
              <a:gd name="connsiteX6" fmla="*/ 11148822 w 12191999"/>
              <a:gd name="connsiteY6" fmla="*/ 895708 h 6858000"/>
              <a:gd name="connsiteX7" fmla="*/ 11250462 w 12191999"/>
              <a:gd name="connsiteY7" fmla="*/ 895708 h 6858000"/>
              <a:gd name="connsiteX8" fmla="*/ 11127330 w 12191999"/>
              <a:gd name="connsiteY8" fmla="*/ 718306 h 6858000"/>
              <a:gd name="connsiteX9" fmla="*/ 11232223 w 12191999"/>
              <a:gd name="connsiteY9" fmla="*/ 558817 h 6858000"/>
              <a:gd name="connsiteX10" fmla="*/ 11258494 w 12191999"/>
              <a:gd name="connsiteY10" fmla="*/ 558817 h 6858000"/>
              <a:gd name="connsiteX11" fmla="*/ 11258494 w 12191999"/>
              <a:gd name="connsiteY11" fmla="*/ 895708 h 6858000"/>
              <a:gd name="connsiteX12" fmla="*/ 11451103 w 12191999"/>
              <a:gd name="connsiteY12" fmla="*/ 895708 h 6858000"/>
              <a:gd name="connsiteX13" fmla="*/ 11495835 w 12191999"/>
              <a:gd name="connsiteY13" fmla="*/ 829929 h 6858000"/>
              <a:gd name="connsiteX14" fmla="*/ 11348060 w 12191999"/>
              <a:gd name="connsiteY14" fmla="*/ 829929 h 6858000"/>
              <a:gd name="connsiteX15" fmla="*/ 11348060 w 12191999"/>
              <a:gd name="connsiteY15" fmla="*/ 558817 h 6858000"/>
              <a:gd name="connsiteX16" fmla="*/ 0 w 12191999"/>
              <a:gd name="connsiteY16" fmla="*/ 0 h 6858000"/>
              <a:gd name="connsiteX17" fmla="*/ 12191999 w 12191999"/>
              <a:gd name="connsiteY17" fmla="*/ 0 h 6858000"/>
              <a:gd name="connsiteX18" fmla="*/ 12191999 w 12191999"/>
              <a:gd name="connsiteY18" fmla="*/ 6858000 h 6858000"/>
              <a:gd name="connsiteX19" fmla="*/ 0 w 1219199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8000">
                <a:moveTo>
                  <a:pt x="10931536" y="558817"/>
                </a:moveTo>
                <a:lnTo>
                  <a:pt x="10931536" y="895690"/>
                </a:lnTo>
                <a:lnTo>
                  <a:pt x="11021102" y="895690"/>
                </a:lnTo>
                <a:lnTo>
                  <a:pt x="11021102" y="558817"/>
                </a:lnTo>
                <a:close/>
                <a:moveTo>
                  <a:pt x="11136749" y="558817"/>
                </a:moveTo>
                <a:lnTo>
                  <a:pt x="11030212" y="721029"/>
                </a:lnTo>
                <a:lnTo>
                  <a:pt x="11148822" y="895708"/>
                </a:lnTo>
                <a:lnTo>
                  <a:pt x="11250462" y="895708"/>
                </a:lnTo>
                <a:lnTo>
                  <a:pt x="11127330" y="718306"/>
                </a:lnTo>
                <a:lnTo>
                  <a:pt x="11232223" y="558817"/>
                </a:lnTo>
                <a:close/>
                <a:moveTo>
                  <a:pt x="11258494" y="558817"/>
                </a:moveTo>
                <a:lnTo>
                  <a:pt x="11258494" y="895708"/>
                </a:lnTo>
                <a:lnTo>
                  <a:pt x="11451103" y="895708"/>
                </a:lnTo>
                <a:lnTo>
                  <a:pt x="11495835" y="829929"/>
                </a:lnTo>
                <a:lnTo>
                  <a:pt x="11348060" y="829929"/>
                </a:lnTo>
                <a:lnTo>
                  <a:pt x="11348060" y="558817"/>
                </a:lnTo>
                <a:close/>
                <a:moveTo>
                  <a:pt x="0" y="0"/>
                </a:moveTo>
                <a:lnTo>
                  <a:pt x="12191999" y="0"/>
                </a:lnTo>
                <a:lnTo>
                  <a:pt x="12191999" y="6858000"/>
                </a:lnTo>
                <a:lnTo>
                  <a:pt x="0" y="6858000"/>
                </a:lnTo>
                <a:close/>
              </a:path>
            </a:pathLst>
          </a:custGeom>
          <a:solidFill>
            <a:schemeClr val="bg2"/>
          </a:solidFill>
        </p:spPr>
        <p:txBody>
          <a:bodyPr wrap="square">
            <a:noAutofit/>
          </a:bodyPr>
          <a:lstStyle/>
          <a:p>
            <a:endParaRPr lang="es-ES"/>
          </a:p>
        </p:txBody>
      </p:sp>
      <p:sp>
        <p:nvSpPr>
          <p:cNvPr id="2" name="Titel 1">
            <a:extLst>
              <a:ext uri="{FF2B5EF4-FFF2-40B4-BE49-F238E27FC236}">
                <a16:creationId xmlns:a16="http://schemas.microsoft.com/office/drawing/2014/main" id="{B7A43842-2BC8-9C2F-E19D-4BCC9B1AC148}"/>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AB96809-D45E-A5C4-546D-781C4B0F9406}"/>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63D82D9-EB2D-9440-3372-58F3721D0C09}"/>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04941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el eller data fra Excel med tekstboks">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85363-88F3-1847-D1AC-6533C905E2F1}"/>
              </a:ext>
            </a:extLst>
          </p:cNvPr>
          <p:cNvSpPr>
            <a:spLocks noGrp="1"/>
          </p:cNvSpPr>
          <p:nvPr>
            <p:ph type="title"/>
          </p:nvPr>
        </p:nvSpPr>
        <p:spPr>
          <a:xfrm>
            <a:off x="701675" y="908050"/>
            <a:ext cx="7200379" cy="1002638"/>
          </a:xfrm>
        </p:spPr>
        <p:txBody>
          <a:bodyPr/>
          <a:lstStyle/>
          <a:p>
            <a:r>
              <a:rPr lang="da-DK"/>
              <a:t>Klik for at redigere titeltypografien i masteren</a:t>
            </a:r>
            <a:endParaRPr lang="es-ES"/>
          </a:p>
        </p:txBody>
      </p:sp>
      <p:sp>
        <p:nvSpPr>
          <p:cNvPr id="5" name="Rektangel 4">
            <a:extLst>
              <a:ext uri="{FF2B5EF4-FFF2-40B4-BE49-F238E27FC236}">
                <a16:creationId xmlns:a16="http://schemas.microsoft.com/office/drawing/2014/main" id="{39471409-D281-1209-27B3-F07C7D12A43B}"/>
              </a:ext>
              <a:ext uri="{C183D7F6-B498-43B3-948B-1728B52AA6E4}">
                <adec:decorative xmlns:adec="http://schemas.microsoft.com/office/drawing/2017/decorative" val="1"/>
              </a:ext>
            </a:extLst>
          </p:cNvPr>
          <p:cNvSpPr/>
          <p:nvPr userDrawn="1"/>
        </p:nvSpPr>
        <p:spPr>
          <a:xfrm>
            <a:off x="8789158" y="0"/>
            <a:ext cx="34028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afik 5">
            <a:extLst>
              <a:ext uri="{FF2B5EF4-FFF2-40B4-BE49-F238E27FC236}">
                <a16:creationId xmlns:a16="http://schemas.microsoft.com/office/drawing/2014/main" id="{A43923D2-14FE-F344-ADD3-BE9E1DFF837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7B3285FF-2C77-3E6C-EA94-6E1F424C20D1}"/>
              </a:ext>
            </a:extLst>
          </p:cNvPr>
          <p:cNvSpPr>
            <a:spLocks noGrp="1"/>
          </p:cNvSpPr>
          <p:nvPr>
            <p:ph type="body" sz="quarter" idx="12"/>
          </p:nvPr>
        </p:nvSpPr>
        <p:spPr>
          <a:xfrm>
            <a:off x="9239250" y="2197290"/>
            <a:ext cx="2251075" cy="3303398"/>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3868422-7249-8248-B2A2-DF30BA3496FA}"/>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BE45DDFA-A997-1644-46FB-1245DA1DF54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724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 Citat">
    <p:bg>
      <p:bgPr>
        <a:solidFill>
          <a:schemeClr val="accent3"/>
        </a:solidFill>
        <a:effectLst/>
      </p:bgPr>
    </p:bg>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428B48B5-7841-7D73-88CC-6FE67C3BF8F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81A26F80-D4F4-D446-ACB9-7F40DAF35AC9}"/>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55FECDD2-9683-9949-5AC9-8AA73E21646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8457AA59-866E-D64F-5B6C-F38765C6059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C7FDE396-C1D7-3E79-CAB7-ED66BBAC3AAD}"/>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1D4F1B19-2754-1F4C-8806-9D007CC6A79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1BC871E-DDDA-9457-BF78-16E0F7C0384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0BC1B36-1199-E8E6-6837-77D315865C0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952225C-9D7B-D58F-2636-2202811C58C0}"/>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F5E9C6E8-D16E-BF52-E82D-AF3CD15D281F}"/>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FF56E815-84FD-F07A-D618-2761CFF0B5B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EA936EB2-8C41-DCE7-B254-01628D19DA1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05EE1BFA-022A-2854-5552-D0D04240D855}"/>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2CCFBC12-2312-892E-3855-4EB6861FD7F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36BD0CB-1D54-55D0-066B-15C7E126D67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B5615270-6A92-29AD-5BAB-AA4ADD997E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8999"/>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2"/>
            <a:ext cx="333675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solidFill>
                  <a:schemeClr val="bg1"/>
                </a:solidFill>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3602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fra Excel uden tekstboks">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28CC-9EEF-B7A7-37CF-7C983A46CA08}"/>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7B64ABE9-4364-AD60-B1DC-D8E426767ED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BF10D17-1043-3533-2B6C-CC827E9705A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94269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mer og Chart">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4A35E-205B-8670-246C-7C1B5ACB1530}"/>
              </a:ext>
            </a:extLst>
          </p:cNvPr>
          <p:cNvSpPr>
            <a:spLocks noGrp="1"/>
          </p:cNvSpPr>
          <p:nvPr>
            <p:ph type="title"/>
          </p:nvPr>
        </p:nvSpPr>
        <p:spPr/>
        <p:txBody>
          <a:bodyPr/>
          <a:lstStyle/>
          <a:p>
            <a:r>
              <a:rPr lang="da-DK"/>
              <a:t>Klik for at redigere titeltypografien i masteren</a:t>
            </a:r>
            <a:endParaRPr lang="es-ES"/>
          </a:p>
        </p:txBody>
      </p:sp>
      <p:sp>
        <p:nvSpPr>
          <p:cNvPr id="6" name="Pladsholder til diagram 5">
            <a:extLst>
              <a:ext uri="{FF2B5EF4-FFF2-40B4-BE49-F238E27FC236}">
                <a16:creationId xmlns:a16="http://schemas.microsoft.com/office/drawing/2014/main" id="{9B19CD3F-E5EC-A7D0-C92B-40620D423324}"/>
              </a:ext>
            </a:extLst>
          </p:cNvPr>
          <p:cNvSpPr>
            <a:spLocks noGrp="1"/>
          </p:cNvSpPr>
          <p:nvPr>
            <p:ph type="chart" sz="quarter" idx="12"/>
          </p:nvPr>
        </p:nvSpPr>
        <p:spPr>
          <a:xfrm>
            <a:off x="695325" y="2497989"/>
            <a:ext cx="10795000" cy="3592800"/>
          </a:xfrm>
        </p:spPr>
        <p:txBody>
          <a:bodyPr/>
          <a:lstStyle/>
          <a:p>
            <a:endParaRPr lang="es-ES"/>
          </a:p>
        </p:txBody>
      </p:sp>
      <p:sp>
        <p:nvSpPr>
          <p:cNvPr id="3" name="Pladsholder til sidefod 2">
            <a:extLst>
              <a:ext uri="{FF2B5EF4-FFF2-40B4-BE49-F238E27FC236}">
                <a16:creationId xmlns:a16="http://schemas.microsoft.com/office/drawing/2014/main" id="{E06467F1-FE80-7767-A635-39FD2C168F0A}"/>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EC76B68-B9EC-2790-9B05-17324894C3BB}"/>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15040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el">
    <p:bg>
      <p:bgPr>
        <a:solidFill>
          <a:schemeClr val="bg2"/>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87973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el hvid baggrund">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88245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EAFE1-AED1-D242-16DC-3CE9D5B9F294}"/>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BE7C759D-F088-FECA-2160-18888AF300E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8B05218-20BB-DA2D-3A1F-86124064DEF3}"/>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SmartArt 5">
            <a:extLst>
              <a:ext uri="{FF2B5EF4-FFF2-40B4-BE49-F238E27FC236}">
                <a16:creationId xmlns:a16="http://schemas.microsoft.com/office/drawing/2014/main" id="{4BF9D044-131F-037B-285E-75899F60F72C}"/>
              </a:ext>
            </a:extLst>
          </p:cNvPr>
          <p:cNvSpPr>
            <a:spLocks noGrp="1"/>
          </p:cNvSpPr>
          <p:nvPr>
            <p:ph type="dgm" sz="quarter" idx="12"/>
          </p:nvPr>
        </p:nvSpPr>
        <p:spPr>
          <a:xfrm>
            <a:off x="701675" y="2196869"/>
            <a:ext cx="10788650" cy="3895200"/>
          </a:xfrm>
        </p:spPr>
        <p:txBody>
          <a:bodyPr/>
          <a:lstStyle/>
          <a:p>
            <a:endParaRPr lang="es-ES"/>
          </a:p>
        </p:txBody>
      </p:sp>
      <p:pic>
        <p:nvPicPr>
          <p:cNvPr id="7" name="Billede 6">
            <a:extLst>
              <a:ext uri="{FF2B5EF4-FFF2-40B4-BE49-F238E27FC236}">
                <a16:creationId xmlns:a16="http://schemas.microsoft.com/office/drawing/2014/main" id="{87589876-AD1D-5602-C664-95B7D15ED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116" y="2662988"/>
            <a:ext cx="2560000" cy="1440000"/>
          </a:xfrm>
          <a:prstGeom prst="rect">
            <a:avLst/>
          </a:prstGeom>
        </p:spPr>
      </p:pic>
    </p:spTree>
    <p:extLst>
      <p:ext uri="{BB962C8B-B14F-4D97-AF65-F5344CB8AC3E}">
        <p14:creationId xmlns:p14="http://schemas.microsoft.com/office/powerpoint/2010/main" val="139622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ak for i dag 01">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C3877578-A8C3-6D58-CE9D-FF675B4E85D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538E32D0-89F1-4FD7-EEF8-E728CE6DC694}"/>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C6438883-9842-DDBC-CE45-00A4E97F6C93}"/>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A0CD1E03-2652-72C9-E3A2-40C56F52662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D6659172-6452-3DAA-EBE2-6FBF99B1472E}"/>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2CC731E9-E219-3EE3-7AD1-3326CCB909B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3EBFD9B-50C2-FB55-504C-3F884E404D4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907BDBFE-B802-712C-E455-5557664E054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CDAACF5D-7FF8-E8EC-6C6F-6C9709395702}"/>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17E22A6-437A-0FF6-8F2B-6B1FBB99987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DDE6C426-CC90-CF4D-4167-41E40E31E2B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22411515-F816-D9D6-0826-6C38A5EE8D7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DDDF110E-AB7B-4233-D9DC-C5B2EB82E6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00F3CEEF-97C6-EC55-1320-29AF3CB688A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258EB202-2C46-57C8-CAC0-E4F0E9EA71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8D98E978-8262-3EDD-449F-2292CD65D6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4811"/>
            <a:ext cx="2560000" cy="1440000"/>
          </a:xfrm>
          <a:prstGeom prst="rect">
            <a:avLst/>
          </a:prstGeom>
        </p:spPr>
      </p:pic>
      <p:sp>
        <p:nvSpPr>
          <p:cNvPr id="22" name="Tekstfelt 21">
            <a:extLst>
              <a:ext uri="{FF2B5EF4-FFF2-40B4-BE49-F238E27FC236}">
                <a16:creationId xmlns:a16="http://schemas.microsoft.com/office/drawing/2014/main" id="{36E4C965-57A0-9D1F-2F9A-95C50BE0EB5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 uri="{C183D7F6-B498-43B3-948B-1728B52AA6E4}">
                <adec:decorative xmlns:adec="http://schemas.microsoft.com/office/drawing/2017/decorative" val="0"/>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36899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ak for i dag 02">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CC7D792-C10B-D0B3-D781-81CC26982764}"/>
              </a:ext>
              <a:ext uri="{C183D7F6-B498-43B3-948B-1728B52AA6E4}">
                <adec:decorative xmlns:adec="http://schemas.microsoft.com/office/drawing/2017/decorative" val="1"/>
              </a:ext>
            </a:extLst>
          </p:cNvPr>
          <p:cNvGrpSpPr/>
          <p:nvPr userDrawn="1"/>
        </p:nvGrpSpPr>
        <p:grpSpPr>
          <a:xfrm>
            <a:off x="-1838312" y="-9527"/>
            <a:ext cx="1721353" cy="2467796"/>
            <a:chOff x="-1838312" y="-9527"/>
            <a:chExt cx="1721353" cy="2467796"/>
          </a:xfrm>
        </p:grpSpPr>
        <p:grpSp>
          <p:nvGrpSpPr>
            <p:cNvPr id="4" name="Gruppe 3">
              <a:extLst>
                <a:ext uri="{FF2B5EF4-FFF2-40B4-BE49-F238E27FC236}">
                  <a16:creationId xmlns:a16="http://schemas.microsoft.com/office/drawing/2014/main" id="{6315D2E2-D372-B4C4-1E2E-66D556F8ECA4}"/>
                </a:ext>
              </a:extLst>
            </p:cNvPr>
            <p:cNvGrpSpPr/>
            <p:nvPr userDrawn="1"/>
          </p:nvGrpSpPr>
          <p:grpSpPr>
            <a:xfrm>
              <a:off x="-1838312" y="566838"/>
              <a:ext cx="1686995" cy="1891431"/>
              <a:chOff x="-2407803" y="1483724"/>
              <a:chExt cx="1686995" cy="1891431"/>
            </a:xfrm>
          </p:grpSpPr>
          <p:sp>
            <p:nvSpPr>
              <p:cNvPr id="6" name="Rektangel 5">
                <a:extLst>
                  <a:ext uri="{FF2B5EF4-FFF2-40B4-BE49-F238E27FC236}">
                    <a16:creationId xmlns:a16="http://schemas.microsoft.com/office/drawing/2014/main" id="{51A3FB00-CDBD-50F8-0563-4512BA3339A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pe 7">
                <a:extLst>
                  <a:ext uri="{FF2B5EF4-FFF2-40B4-BE49-F238E27FC236}">
                    <a16:creationId xmlns:a16="http://schemas.microsoft.com/office/drawing/2014/main" id="{DED0A33A-7027-5897-2442-EBEEF90CE140}"/>
                  </a:ext>
                </a:extLst>
              </p:cNvPr>
              <p:cNvGrpSpPr/>
              <p:nvPr userDrawn="1"/>
            </p:nvGrpSpPr>
            <p:grpSpPr>
              <a:xfrm>
                <a:off x="-2329929" y="1577145"/>
                <a:ext cx="1531247" cy="737710"/>
                <a:chOff x="-2855495" y="1483725"/>
                <a:chExt cx="1531247" cy="737710"/>
              </a:xfrm>
            </p:grpSpPr>
            <p:sp>
              <p:nvSpPr>
                <p:cNvPr id="14" name="Rektangel 13">
                  <a:extLst>
                    <a:ext uri="{FF2B5EF4-FFF2-40B4-BE49-F238E27FC236}">
                      <a16:creationId xmlns:a16="http://schemas.microsoft.com/office/drawing/2014/main" id="{709ECAAF-8D2E-9EA5-EAE6-BD4969D7AB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ktangel 16">
                  <a:extLst>
                    <a:ext uri="{FF2B5EF4-FFF2-40B4-BE49-F238E27FC236}">
                      <a16:creationId xmlns:a16="http://schemas.microsoft.com/office/drawing/2014/main" id="{933DBFA7-0C30-CB1A-3B53-17B5F695C5B1}"/>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ktangel 17">
                  <a:extLst>
                    <a:ext uri="{FF2B5EF4-FFF2-40B4-BE49-F238E27FC236}">
                      <a16:creationId xmlns:a16="http://schemas.microsoft.com/office/drawing/2014/main" id="{5FA35FF4-03EE-CE27-C25C-7B930B49A4C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pe 8">
                <a:extLst>
                  <a:ext uri="{FF2B5EF4-FFF2-40B4-BE49-F238E27FC236}">
                    <a16:creationId xmlns:a16="http://schemas.microsoft.com/office/drawing/2014/main" id="{B3535229-7AC4-47B9-1A59-54794E5F6925}"/>
                  </a:ext>
                </a:extLst>
              </p:cNvPr>
              <p:cNvGrpSpPr/>
              <p:nvPr userDrawn="1"/>
            </p:nvGrpSpPr>
            <p:grpSpPr>
              <a:xfrm>
                <a:off x="-2329929" y="2483522"/>
                <a:ext cx="1531247" cy="737710"/>
                <a:chOff x="-2879557" y="2390102"/>
                <a:chExt cx="1531247" cy="737710"/>
              </a:xfrm>
            </p:grpSpPr>
            <p:sp>
              <p:nvSpPr>
                <p:cNvPr id="10" name="Rektangel 9">
                  <a:extLst>
                    <a:ext uri="{FF2B5EF4-FFF2-40B4-BE49-F238E27FC236}">
                      <a16:creationId xmlns:a16="http://schemas.microsoft.com/office/drawing/2014/main" id="{D788ECF5-C470-A5B9-171A-FAB23CED8FA9}"/>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ktangel 10">
                  <a:extLst>
                    <a:ext uri="{FF2B5EF4-FFF2-40B4-BE49-F238E27FC236}">
                      <a16:creationId xmlns:a16="http://schemas.microsoft.com/office/drawing/2014/main" id="{63D3AA05-C150-5A62-AAB7-F5252D1148E0}"/>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9FCF5CD9-FAF3-C6E7-1FD7-BD29864866F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 name="Tekstfelt 4">
              <a:extLst>
                <a:ext uri="{FF2B5EF4-FFF2-40B4-BE49-F238E27FC236}">
                  <a16:creationId xmlns:a16="http://schemas.microsoft.com/office/drawing/2014/main" id="{3449B3A6-D322-86A5-34F8-53E80FC61AC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pic>
        <p:nvPicPr>
          <p:cNvPr id="21" name="Billede 20">
            <a:extLst>
              <a:ext uri="{FF2B5EF4-FFF2-40B4-BE49-F238E27FC236}">
                <a16:creationId xmlns:a16="http://schemas.microsoft.com/office/drawing/2014/main" id="{A7E64C79-9121-76C7-1388-8DF346BE92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995"/>
            <a:ext cx="2560000" cy="1440000"/>
          </a:xfrm>
          <a:prstGeom prst="rect">
            <a:avLst/>
          </a:prstGeom>
        </p:spPr>
      </p:pic>
      <p:sp>
        <p:nvSpPr>
          <p:cNvPr id="22" name="Tekstfelt 21">
            <a:extLst>
              <a:ext uri="{FF2B5EF4-FFF2-40B4-BE49-F238E27FC236}">
                <a16:creationId xmlns:a16="http://schemas.microsoft.com/office/drawing/2014/main" id="{4B4EF7C6-2BC1-E952-D4DC-B0CA99D9600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dirty="0"/>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lvl1pPr>
              <a:defRPr>
                <a:solidFill>
                  <a:schemeClr val="tx2"/>
                </a:solidFill>
              </a:defRPr>
            </a:lvl1pPr>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329609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 Tak for i dag uden billede">
    <p:bg>
      <p:bgPr>
        <a:solidFill>
          <a:schemeClr val="bg2"/>
        </a:solidFill>
        <a:effectLst/>
      </p:bgPr>
    </p:bg>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95B090B0-DB7C-D44B-BC30-B3AABEA1559E}"/>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3DA298C4-D8EE-F750-4B89-D85E6CD6195C}"/>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A3208E47-C900-13F6-A67C-7145A4DF18F0}"/>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F2B85F64-34F8-CAD9-A21F-D49184DC3902}"/>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02E6D9FA-BBFA-E5DD-0579-760DF46D1CFE}"/>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94FF8006-EFDE-7BB3-E169-0BB5CA2D5E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BBDF8493-19FD-10E9-4EF1-25C36DD7CCD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DB2C6D4D-E191-E5F4-7BE3-6695C9149D0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5BB2F026-F57C-6069-0447-A1F9C6C91562}"/>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A4CFB29A-42B9-FCC3-C7A3-B1893FF97C4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F1640312-7654-6121-D452-16C28FBB356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8C8F3FB5-3B94-D7C2-E56D-41BA0FC96AC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3CE1C4F-43EA-7AE8-3F1B-51B4D15D6A2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551F02E4-507C-111C-29BC-5A8245F5F10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7E6C87A-2ADB-C3DC-CC31-106695F31CD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C5B12B69-CAA0-B972-E1FC-A43A0027FB8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2387" y="2700927"/>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000" y="2336401"/>
            <a:ext cx="3492000" cy="1002638"/>
          </a:xfrm>
        </p:spPr>
        <p:txBody>
          <a:bodyPr anchor="b"/>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6000" y="3501189"/>
            <a:ext cx="3492000" cy="1408113"/>
          </a:xfrm>
        </p:spPr>
        <p:txBody>
          <a:bodyPr/>
          <a:lstStyle>
            <a:lvl1pPr marL="0" indent="0">
              <a:buNone/>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89856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 Tak for i dag uden billede">
    <p:bg>
      <p:bgPr>
        <a:solidFill>
          <a:schemeClr val="bg2"/>
        </a:solidFill>
        <a:effectLst/>
      </p:bgPr>
    </p:bg>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65DB42E6-7E87-FC79-C1D2-4E6521C976B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25F04171-F0D8-6E3C-5943-B4E39A672DF1}"/>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91DD7187-3508-870B-A03F-4087FBBF0858}"/>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0DCE9927-96D0-2E3F-3A83-58B17817AA7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2A93FA6D-3205-0FFB-8030-9F4CE0F26AF3}"/>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3E1DF1FD-3CEF-D138-D5A8-39E81D2B7AF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454CE301-123A-4942-2A16-9F379C51C25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E6F958D-3A8C-6986-7996-E4D332BE6431}"/>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8343F898-A622-5AB9-5E01-64EFC3F537EA}"/>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070BA31E-E5ED-A1B3-97F2-B5E7D4A9DC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976903A8-9D6C-D189-FD2D-7B071AEC64D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E4B1CD87-1477-7945-77FF-8E40035A6D6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77F14C9-68C5-8F4E-45E9-4ACD02835FF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1BF454A6-9812-89B9-427F-A365CF4D340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6DE6AE39-26DC-7E46-7F65-071DE992D3E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4721BE8E-94A1-3B33-A334-84E69AC175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18309"/>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668" y="2336401"/>
            <a:ext cx="349282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2620" y="3501189"/>
            <a:ext cx="3493267" cy="1408113"/>
          </a:xfrm>
        </p:spPr>
        <p:txBody>
          <a:bodyPr/>
          <a:lstStyle>
            <a:lvl1pPr marL="0" indent="0">
              <a:buNone/>
              <a:defRPr>
                <a:solidFill>
                  <a:schemeClr val="bg1"/>
                </a:solidFill>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252899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velkommen uden billede">
    <p:bg>
      <p:bgPr>
        <a:solidFill>
          <a:schemeClr val="bg2"/>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971A918-CB75-9CC0-2EE2-C7ACBD082B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1457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196042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 Breaker">
    <p:bg>
      <p:bgPr>
        <a:solidFill>
          <a:schemeClr val="accent2"/>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AAD1E01-6820-005D-83C8-820395DA87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2265"/>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426671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velkommen uden billede">
    <p:bg>
      <p:bgPr>
        <a:solidFill>
          <a:schemeClr val="bg2"/>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A479CD49-2C31-E2DC-0A3F-32F42AFD58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69700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solidFill>
                  <a:schemeClr val="bg1"/>
                </a:solidFill>
              </a:defRPr>
            </a:lvl1pPr>
          </a:lstStyle>
          <a:p>
            <a:pPr lvl="0"/>
            <a:r>
              <a:rPr lang="da-DK" dirty="0"/>
              <a:t>Klik for at redigere teksttypografierne i masteren</a:t>
            </a:r>
          </a:p>
        </p:txBody>
      </p:sp>
    </p:spTree>
    <p:extLst>
      <p:ext uri="{BB962C8B-B14F-4D97-AF65-F5344CB8AC3E}">
        <p14:creationId xmlns:p14="http://schemas.microsoft.com/office/powerpoint/2010/main" val="163709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elkommen">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3A354CC4-777B-1145-E03D-D0B4FEE11C3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81E65AAD-1D48-BF7B-51EB-DAE0F064F3EF}"/>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4EB9A1AB-512D-AE0F-732D-9E31267995D9}"/>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5691040-5243-2CAA-C273-A5E9A2262C5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34B007FD-6A18-B0EF-AF4A-735C727FCA5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38918832-FB99-7E06-431A-48FDA0BADC9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61811084-5F12-66D2-1C3D-67E5122D20DF}"/>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6F569A93-C398-B95F-1D4C-DFFB18511A1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9D693DC7-481B-9EC0-0978-C31D33E60D8C}"/>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9388CB9-050A-774B-F4BF-62046EDAE5D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600662AF-4B6D-19C7-7EF2-94ED42285A6C}"/>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E50627D-3C0B-E552-43C9-8E65BCD152F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55CA8A35-37A1-1DD5-8392-D4CF1887024F}"/>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C3088FD5-B1C9-8154-E624-10133EE4B00D}"/>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E3783E3B-B6F7-66E7-85B8-5F8E58D30D1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448810B0-3CC3-705E-503D-BE583EC0E07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3025"/>
            <a:ext cx="2560000" cy="1440000"/>
          </a:xfrm>
          <a:prstGeom prst="rect">
            <a:avLst/>
          </a:prstGeom>
        </p:spPr>
      </p:pic>
      <p:sp>
        <p:nvSpPr>
          <p:cNvPr id="22" name="Tekstfelt 21">
            <a:extLst>
              <a:ext uri="{FF2B5EF4-FFF2-40B4-BE49-F238E27FC236}">
                <a16:creationId xmlns:a16="http://schemas.microsoft.com/office/drawing/2014/main" id="{2B57FB61-C7B6-6DF8-172A-F2EE69F1D19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billede 13">
            <a:extLst>
              <a:ext uri="{FF2B5EF4-FFF2-40B4-BE49-F238E27FC236}">
                <a16:creationId xmlns:a16="http://schemas.microsoft.com/office/drawing/2014/main" id="{EE981A26-3A7F-1177-09A4-785DC1228192}"/>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Tree>
    <p:extLst>
      <p:ext uri="{BB962C8B-B14F-4D97-AF65-F5344CB8AC3E}">
        <p14:creationId xmlns:p14="http://schemas.microsoft.com/office/powerpoint/2010/main" val="21516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Velkommen">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22" name="Tekstfelt 21">
            <a:extLst>
              <a:ext uri="{FF2B5EF4-FFF2-40B4-BE49-F238E27FC236}">
                <a16:creationId xmlns:a16="http://schemas.microsoft.com/office/drawing/2014/main" id="{48CA500F-EA4E-B526-CEB1-8289C15CDAAA}"/>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grpSp>
        <p:nvGrpSpPr>
          <p:cNvPr id="19" name="Gruppe 18">
            <a:extLst>
              <a:ext uri="{FF2B5EF4-FFF2-40B4-BE49-F238E27FC236}">
                <a16:creationId xmlns:a16="http://schemas.microsoft.com/office/drawing/2014/main" id="{8EE2FF2B-82E5-379E-6CE2-E158642C3E56}"/>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3DBA6837-7124-87D0-FAC6-015B9084881A}"/>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7734B709-B092-FC40-C459-E07FE6C1C5CB}"/>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2E97A0B-2CFA-40FC-FD10-615F891CD24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6B24BFE3-8A13-A34D-DF10-CB8861F274E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54E6EFB5-07DD-FE91-5D68-F1A18B87F6A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1C8C3FA-728C-F185-F455-5979E71CD6E5}"/>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44C9357-D8DD-983C-F689-AF18606CFAD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0E716189-6629-CB9F-82D0-979D1DF54050}"/>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B791A4FB-C26B-1308-87B4-B050D8A99E0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04D1024E-64F4-CBB6-E09D-3BBF097C65C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FF32E61-1CF1-0CA5-2C06-A09CCFB6C981}"/>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2F786BB6-A91C-7142-693D-7465E2362D4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544B2F63-3DDD-1350-2F8E-761EFDD8902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1CCE155F-86C3-980E-EC05-56456D50B02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98EAB9CC-A77D-8E0B-BC90-8BB9449651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6347"/>
            <a:ext cx="2560000" cy="1440000"/>
          </a:xfrm>
          <a:prstGeom prst="rect">
            <a:avLst/>
          </a:prstGeom>
        </p:spPr>
      </p:pic>
    </p:spTree>
    <p:extLst>
      <p:ext uri="{BB962C8B-B14F-4D97-AF65-F5344CB8AC3E}">
        <p14:creationId xmlns:p14="http://schemas.microsoft.com/office/powerpoint/2010/main" val="33971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69704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BBB4A-2A7B-5A8B-4220-F2DB09FF2D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242F20-693A-0909-9658-174164133C99}"/>
              </a:ext>
            </a:extLst>
          </p:cNvPr>
          <p:cNvSpPr>
            <a:spLocks noGrp="1"/>
          </p:cNvSpPr>
          <p:nvPr>
            <p:ph idx="1"/>
          </p:nvPr>
        </p:nvSpPr>
        <p:spPr>
          <a:xfrm>
            <a:off x="695325" y="2009273"/>
            <a:ext cx="10795000" cy="4068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4FC76842-EBA2-5749-E04E-2DF09B069473}"/>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ECEB969E-3267-CA6E-BEFD-537FA5D40CE2}"/>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86688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F4AE0-7C94-7D6B-312D-E6576DCECF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5A89FA-D515-F234-493F-2A89B2870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B32780D8-6D14-115A-6D9F-2543BC8782DD}"/>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7DF0A323-A3A4-08AD-0218-7C399BF58B9E}"/>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61657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D391-70BB-5BAC-BACE-FFE3A7D10F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1F4445-1945-D857-612A-82C6CB5E890A}"/>
              </a:ext>
            </a:extLst>
          </p:cNvPr>
          <p:cNvSpPr>
            <a:spLocks noGrp="1"/>
          </p:cNvSpPr>
          <p:nvPr>
            <p:ph sz="half" idx="1"/>
          </p:nvPr>
        </p:nvSpPr>
        <p:spPr>
          <a:xfrm>
            <a:off x="709684" y="2140423"/>
            <a:ext cx="5138382"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indhold 3">
            <a:extLst>
              <a:ext uri="{FF2B5EF4-FFF2-40B4-BE49-F238E27FC236}">
                <a16:creationId xmlns:a16="http://schemas.microsoft.com/office/drawing/2014/main" id="{CE3C3466-0EC1-C72D-F041-BD064FBD2835}"/>
              </a:ext>
            </a:extLst>
          </p:cNvPr>
          <p:cNvSpPr>
            <a:spLocks noGrp="1"/>
          </p:cNvSpPr>
          <p:nvPr>
            <p:ph sz="half" idx="2"/>
          </p:nvPr>
        </p:nvSpPr>
        <p:spPr>
          <a:xfrm>
            <a:off x="6332561" y="2133599"/>
            <a:ext cx="5157763"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sidefod 5">
            <a:extLst>
              <a:ext uri="{FF2B5EF4-FFF2-40B4-BE49-F238E27FC236}">
                <a16:creationId xmlns:a16="http://schemas.microsoft.com/office/drawing/2014/main" id="{4989365C-575C-9FAD-C64A-61052D7EC94E}"/>
              </a:ext>
            </a:extLst>
          </p:cNvPr>
          <p:cNvSpPr>
            <a:spLocks noGrp="1"/>
          </p:cNvSpPr>
          <p:nvPr>
            <p:ph type="ftr" sz="quarter" idx="11"/>
          </p:nvPr>
        </p:nvSpPr>
        <p:spPr/>
        <p:txBody>
          <a:bodyPr/>
          <a:lstStyle/>
          <a:p>
            <a:r>
              <a:rPr lang="da-DK"/>
              <a:t>Skriv hvad præsentationen handler om</a:t>
            </a:r>
          </a:p>
        </p:txBody>
      </p:sp>
      <p:sp>
        <p:nvSpPr>
          <p:cNvPr id="7" name="Pladsholder til slidenummer 6">
            <a:extLst>
              <a:ext uri="{FF2B5EF4-FFF2-40B4-BE49-F238E27FC236}">
                <a16:creationId xmlns:a16="http://schemas.microsoft.com/office/drawing/2014/main" id="{22F1E91D-4FDF-347E-2C64-B6D27C10A61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20207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892A-9109-4690-8107-EBEB4F878791}"/>
              </a:ext>
            </a:extLst>
          </p:cNvPr>
          <p:cNvSpPr>
            <a:spLocks noGrp="1"/>
          </p:cNvSpPr>
          <p:nvPr>
            <p:ph type="title"/>
          </p:nvPr>
        </p:nvSpPr>
        <p:spPr>
          <a:xfrm>
            <a:off x="709862" y="914400"/>
            <a:ext cx="9938085" cy="1022684"/>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F82D2A-2D91-5C14-2F99-643F163122F6}"/>
              </a:ext>
            </a:extLst>
          </p:cNvPr>
          <p:cNvSpPr>
            <a:spLocks noGrp="1"/>
          </p:cNvSpPr>
          <p:nvPr>
            <p:ph type="body" idx="1"/>
          </p:nvPr>
        </p:nvSpPr>
        <p:spPr>
          <a:xfrm>
            <a:off x="710147"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a:extLst>
              <a:ext uri="{FF2B5EF4-FFF2-40B4-BE49-F238E27FC236}">
                <a16:creationId xmlns:a16="http://schemas.microsoft.com/office/drawing/2014/main" id="{D7F31512-4FFE-E665-4DB0-EC44F50C07D6}"/>
              </a:ext>
            </a:extLst>
          </p:cNvPr>
          <p:cNvSpPr>
            <a:spLocks noGrp="1"/>
          </p:cNvSpPr>
          <p:nvPr>
            <p:ph sz="half" idx="2"/>
          </p:nvPr>
        </p:nvSpPr>
        <p:spPr>
          <a:xfrm>
            <a:off x="709862" y="2932645"/>
            <a:ext cx="5137485" cy="315105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4">
            <a:extLst>
              <a:ext uri="{FF2B5EF4-FFF2-40B4-BE49-F238E27FC236}">
                <a16:creationId xmlns:a16="http://schemas.microsoft.com/office/drawing/2014/main" id="{F288166F-CE4D-ABEB-53FC-E780374C2730}"/>
              </a:ext>
            </a:extLst>
          </p:cNvPr>
          <p:cNvSpPr>
            <a:spLocks noGrp="1"/>
          </p:cNvSpPr>
          <p:nvPr>
            <p:ph type="body" sz="quarter" idx="3"/>
          </p:nvPr>
        </p:nvSpPr>
        <p:spPr>
          <a:xfrm>
            <a:off x="6340641"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a:extLst>
              <a:ext uri="{FF2B5EF4-FFF2-40B4-BE49-F238E27FC236}">
                <a16:creationId xmlns:a16="http://schemas.microsoft.com/office/drawing/2014/main" id="{94EC93C8-F576-6223-9698-5A15590C990F}"/>
              </a:ext>
            </a:extLst>
          </p:cNvPr>
          <p:cNvSpPr>
            <a:spLocks noGrp="1"/>
          </p:cNvSpPr>
          <p:nvPr>
            <p:ph sz="quarter" idx="4"/>
          </p:nvPr>
        </p:nvSpPr>
        <p:spPr>
          <a:xfrm>
            <a:off x="6340641" y="2925262"/>
            <a:ext cx="5137200" cy="315085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sidefod 7">
            <a:extLst>
              <a:ext uri="{FF2B5EF4-FFF2-40B4-BE49-F238E27FC236}">
                <a16:creationId xmlns:a16="http://schemas.microsoft.com/office/drawing/2014/main" id="{EDC21E2B-618A-569C-84E1-F66BCD846A17}"/>
              </a:ext>
            </a:extLst>
          </p:cNvPr>
          <p:cNvSpPr>
            <a:spLocks noGrp="1"/>
          </p:cNvSpPr>
          <p:nvPr>
            <p:ph type="ftr" sz="quarter" idx="11"/>
          </p:nvPr>
        </p:nvSpPr>
        <p:spPr/>
        <p:txBody>
          <a:bodyPr/>
          <a:lstStyle/>
          <a:p>
            <a:r>
              <a:rPr lang="da-DK"/>
              <a:t>Skriv hvad præsentationen handler om</a:t>
            </a:r>
          </a:p>
        </p:txBody>
      </p:sp>
      <p:sp>
        <p:nvSpPr>
          <p:cNvPr id="9" name="Pladsholder til slidenummer 8">
            <a:extLst>
              <a:ext uri="{FF2B5EF4-FFF2-40B4-BE49-F238E27FC236}">
                <a16:creationId xmlns:a16="http://schemas.microsoft.com/office/drawing/2014/main" id="{C102BC5E-A493-87EE-D380-94E7A213FED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2683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Overskrift og grå bg">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51064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Overskrift og hvid bg">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296571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 Breaker ">
    <p:bg>
      <p:bgPr>
        <a:solidFill>
          <a:schemeClr val="accent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20F8559-5EDD-93D9-D1A9-266A5FE255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135"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369527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C59A3DB-8ADB-5D18-A244-60AEE9AF1807}"/>
              </a:ext>
            </a:extLst>
          </p:cNvPr>
          <p:cNvSpPr>
            <a:spLocks noGrp="1"/>
          </p:cNvSpPr>
          <p:nvPr>
            <p:ph type="ftr" sz="quarter" idx="11"/>
          </p:nvPr>
        </p:nvSpPr>
        <p:spPr/>
        <p:txBody>
          <a:bodyPr/>
          <a:lstStyle/>
          <a:p>
            <a:r>
              <a:rPr lang="da-DK"/>
              <a:t>Skriv hvad præsentationen handler om</a:t>
            </a:r>
          </a:p>
        </p:txBody>
      </p:sp>
      <p:sp>
        <p:nvSpPr>
          <p:cNvPr id="4" name="Pladsholder til slidenummer 3">
            <a:extLst>
              <a:ext uri="{FF2B5EF4-FFF2-40B4-BE49-F238E27FC236}">
                <a16:creationId xmlns:a16="http://schemas.microsoft.com/office/drawing/2014/main" id="{90E25994-2B72-78C9-6087-35D1A8CFF44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25635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illede og 4 tekstbokse til Ikoner">
    <p:spTree>
      <p:nvGrpSpPr>
        <p:cNvPr id="1" name=""/>
        <p:cNvGrpSpPr/>
        <p:nvPr/>
      </p:nvGrpSpPr>
      <p:grpSpPr>
        <a:xfrm>
          <a:off x="0" y="0"/>
          <a:ext cx="0" cy="0"/>
          <a:chOff x="0" y="0"/>
          <a:chExt cx="0" cy="0"/>
        </a:xfrm>
      </p:grpSpPr>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7" name="Rektangel 6">
            <a:extLst>
              <a:ext uri="{FF2B5EF4-FFF2-40B4-BE49-F238E27FC236}">
                <a16:creationId xmlns:a16="http://schemas.microsoft.com/office/drawing/2014/main" id="{37CFD0DD-EEC6-FCD5-E2A3-33B9A1104F45}"/>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0542D7A3-F331-D157-1206-B7F52DEDFB6B}"/>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pic>
        <p:nvPicPr>
          <p:cNvPr id="6" name="Billede 5">
            <a:extLst>
              <a:ext uri="{FF2B5EF4-FFF2-40B4-BE49-F238E27FC236}">
                <a16:creationId xmlns:a16="http://schemas.microsoft.com/office/drawing/2014/main" id="{0E98124C-5DA6-BCDC-1565-3171A7833414}"/>
              </a:ext>
            </a:extLst>
          </p:cNvPr>
          <p:cNvPicPr>
            <a:picLocks noChangeAspect="1"/>
          </p:cNvPicPr>
          <p:nvPr userDrawn="1"/>
        </p:nvPicPr>
        <p:blipFill>
          <a:blip r:embed="rId2"/>
          <a:stretch>
            <a:fillRect/>
          </a:stretch>
        </p:blipFill>
        <p:spPr>
          <a:xfrm>
            <a:off x="-2696470" y="2709000"/>
            <a:ext cx="2560000" cy="1440000"/>
          </a:xfrm>
          <a:prstGeom prst="rect">
            <a:avLst/>
          </a:prstGeom>
        </p:spPr>
      </p:pic>
      <p:sp>
        <p:nvSpPr>
          <p:cNvPr id="10" name="Tekstfelt 9">
            <a:extLst>
              <a:ext uri="{FF2B5EF4-FFF2-40B4-BE49-F238E27FC236}">
                <a16:creationId xmlns:a16="http://schemas.microsoft.com/office/drawing/2014/main" id="{B9CA1E24-9F50-D1E1-603F-2AC794ABC3ED}"/>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Tree>
    <p:extLst>
      <p:ext uri="{BB962C8B-B14F-4D97-AF65-F5344CB8AC3E}">
        <p14:creationId xmlns:p14="http://schemas.microsoft.com/office/powerpoint/2010/main" val="1370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 2 tekstboks og 1 billede">
    <p:bg>
      <p:bgPr>
        <a:solidFill>
          <a:schemeClr val="accent3"/>
        </a:soli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800" y="3429000"/>
            <a:ext cx="6084887" cy="3429000"/>
          </a:xfrm>
          <a:solidFill>
            <a:schemeClr val="bg2">
              <a:lumMod val="90000"/>
            </a:schemeClr>
          </a:solidFill>
        </p:spPr>
        <p:txBody>
          <a:bodyPr/>
          <a:lstStyle/>
          <a:p>
            <a:endParaRPr lang="es-ES"/>
          </a:p>
        </p:txBody>
      </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5" y="2895600"/>
            <a:ext cx="4684713" cy="29051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11" name="Billede 10">
            <a:extLst>
              <a:ext uri="{FF2B5EF4-FFF2-40B4-BE49-F238E27FC236}">
                <a16:creationId xmlns:a16="http://schemas.microsoft.com/office/drawing/2014/main" id="{C7C75B89-8E73-E92B-C582-0CC5D4D0EA75}"/>
              </a:ext>
            </a:extLst>
          </p:cNvPr>
          <p:cNvPicPr>
            <a:picLocks noChangeAspect="1"/>
          </p:cNvPicPr>
          <p:nvPr userDrawn="1"/>
        </p:nvPicPr>
        <p:blipFill>
          <a:blip r:embed="rId4"/>
          <a:stretch>
            <a:fillRect/>
          </a:stretch>
        </p:blipFill>
        <p:spPr>
          <a:xfrm>
            <a:off x="-2715904" y="2702262"/>
            <a:ext cx="2560000" cy="1440000"/>
          </a:xfrm>
          <a:prstGeom prst="rect">
            <a:avLst/>
          </a:prstGeom>
        </p:spPr>
      </p:pic>
      <p:sp>
        <p:nvSpPr>
          <p:cNvPr id="13" name="Tekstfelt 12">
            <a:extLst>
              <a:ext uri="{FF2B5EF4-FFF2-40B4-BE49-F238E27FC236}">
                <a16:creationId xmlns:a16="http://schemas.microsoft.com/office/drawing/2014/main" id="{4FC88341-F63A-4023-EFD5-E8CE7DBD1A98}"/>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6B75AB5E-99B1-94AB-B362-089F194E1B7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149217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Overskrift 2 tekstboks og 1 billede">
    <p:bg>
      <p:bgPr>
        <a:solidFill>
          <a:schemeClr val="accent2"/>
        </a:solidFill>
        <a:effectLst/>
      </p:bgPr>
    </p:bg>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800" y="3429000"/>
            <a:ext cx="6084887" cy="3429000"/>
          </a:xfrm>
          <a:solidFill>
            <a:schemeClr val="bg2"/>
          </a:solidFill>
        </p:spPr>
        <p:txBody>
          <a:bodyPr/>
          <a:lstStyle/>
          <a:p>
            <a:endParaRPr lang="es-ES"/>
          </a:p>
        </p:txBody>
      </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5" y="2895600"/>
            <a:ext cx="4684713" cy="290512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9" name="Billede 8">
            <a:extLst>
              <a:ext uri="{FF2B5EF4-FFF2-40B4-BE49-F238E27FC236}">
                <a16:creationId xmlns:a16="http://schemas.microsoft.com/office/drawing/2014/main" id="{321C0293-336E-26AD-CD9D-CC4D04BC7449}"/>
              </a:ext>
            </a:extLst>
          </p:cNvPr>
          <p:cNvPicPr>
            <a:picLocks noChangeAspect="1"/>
          </p:cNvPicPr>
          <p:nvPr userDrawn="1"/>
        </p:nvPicPr>
        <p:blipFill>
          <a:blip r:embed="rId4"/>
          <a:stretch>
            <a:fillRect/>
          </a:stretch>
        </p:blipFill>
        <p:spPr>
          <a:xfrm>
            <a:off x="-2716619" y="2711297"/>
            <a:ext cx="2560000" cy="1440000"/>
          </a:xfrm>
          <a:prstGeom prst="rect">
            <a:avLst/>
          </a:prstGeom>
        </p:spPr>
      </p:pic>
      <p:sp>
        <p:nvSpPr>
          <p:cNvPr id="13" name="Tekstfelt 12">
            <a:extLst>
              <a:ext uri="{FF2B5EF4-FFF2-40B4-BE49-F238E27FC236}">
                <a16:creationId xmlns:a16="http://schemas.microsoft.com/office/drawing/2014/main" id="{2939A6B6-8CE4-C507-04B9-BF375AA5D75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EE14B4CC-7E95-61D3-FD6D-63470AC944A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221477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 tekstboks og billede">
    <p:bg>
      <p:bgPr>
        <a:solidFill>
          <a:schemeClr val="bg2"/>
        </a:solidFill>
        <a:effectLst/>
      </p:bgPr>
    </p:bg>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68041A0E-3E9C-F21E-DC0E-9322B23DB4D9}"/>
              </a:ext>
            </a:extLst>
          </p:cNvPr>
          <p:cNvSpPr/>
          <p:nvPr userDrawn="1"/>
        </p:nvSpPr>
        <p:spPr>
          <a:xfrm>
            <a:off x="8775510" y="0"/>
            <a:ext cx="341649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925CFCAC-7102-79CF-0FF2-627D3CEF6EFF}"/>
              </a:ext>
            </a:extLst>
          </p:cNvPr>
          <p:cNvSpPr/>
          <p:nvPr userDrawn="1"/>
        </p:nvSpPr>
        <p:spPr>
          <a:xfrm>
            <a:off x="4347261"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grpSp>
        <p:nvGrpSpPr>
          <p:cNvPr id="6" name="Gruppe 5">
            <a:extLst>
              <a:ext uri="{FF2B5EF4-FFF2-40B4-BE49-F238E27FC236}">
                <a16:creationId xmlns:a16="http://schemas.microsoft.com/office/drawing/2014/main" id="{AAC23998-B104-D83A-FF8F-F2ABF101B121}"/>
              </a:ext>
            </a:extLst>
          </p:cNvPr>
          <p:cNvGrpSpPr/>
          <p:nvPr userDrawn="1"/>
        </p:nvGrpSpPr>
        <p:grpSpPr>
          <a:xfrm>
            <a:off x="-1838312" y="-9527"/>
            <a:ext cx="1721353" cy="2467796"/>
            <a:chOff x="-1838312" y="-9527"/>
            <a:chExt cx="1721353" cy="2467796"/>
          </a:xfrm>
        </p:grpSpPr>
        <p:grpSp>
          <p:nvGrpSpPr>
            <p:cNvPr id="7" name="Gruppe 6">
              <a:extLst>
                <a:ext uri="{FF2B5EF4-FFF2-40B4-BE49-F238E27FC236}">
                  <a16:creationId xmlns:a16="http://schemas.microsoft.com/office/drawing/2014/main" id="{B0FBCD53-E1B0-1C36-E114-C2A33E4E7622}"/>
                </a:ext>
              </a:extLst>
            </p:cNvPr>
            <p:cNvGrpSpPr/>
            <p:nvPr userDrawn="1"/>
          </p:nvGrpSpPr>
          <p:grpSpPr>
            <a:xfrm>
              <a:off x="-1838312" y="566838"/>
              <a:ext cx="1686995" cy="1891431"/>
              <a:chOff x="-2407803" y="1483724"/>
              <a:chExt cx="1686995" cy="1891431"/>
            </a:xfrm>
          </p:grpSpPr>
          <p:sp>
            <p:nvSpPr>
              <p:cNvPr id="10" name="Rektangel 9">
                <a:extLst>
                  <a:ext uri="{FF2B5EF4-FFF2-40B4-BE49-F238E27FC236}">
                    <a16:creationId xmlns:a16="http://schemas.microsoft.com/office/drawing/2014/main" id="{F24DE623-B29E-92BF-AAF7-E7DA31B55AE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1" name="Gruppe 10">
                <a:extLst>
                  <a:ext uri="{FF2B5EF4-FFF2-40B4-BE49-F238E27FC236}">
                    <a16:creationId xmlns:a16="http://schemas.microsoft.com/office/drawing/2014/main" id="{6C549436-A09B-C70B-F317-43ECEC468BCC}"/>
                  </a:ext>
                </a:extLst>
              </p:cNvPr>
              <p:cNvGrpSpPr/>
              <p:nvPr userDrawn="1"/>
            </p:nvGrpSpPr>
            <p:grpSpPr>
              <a:xfrm>
                <a:off x="-2329929" y="1577145"/>
                <a:ext cx="1531247" cy="737710"/>
                <a:chOff x="-2855495" y="1483725"/>
                <a:chExt cx="1531247" cy="737710"/>
              </a:xfrm>
            </p:grpSpPr>
            <p:sp>
              <p:nvSpPr>
                <p:cNvPr id="17" name="Rektangel 16">
                  <a:extLst>
                    <a:ext uri="{FF2B5EF4-FFF2-40B4-BE49-F238E27FC236}">
                      <a16:creationId xmlns:a16="http://schemas.microsoft.com/office/drawing/2014/main" id="{0A601AA2-4215-1070-22FA-EAAD44C7C4A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ktangel 17">
                  <a:extLst>
                    <a:ext uri="{FF2B5EF4-FFF2-40B4-BE49-F238E27FC236}">
                      <a16:creationId xmlns:a16="http://schemas.microsoft.com/office/drawing/2014/main" id="{515B6CCD-7C5A-0E49-7DF0-6B0C5CB86D0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ktangel 18">
                  <a:extLst>
                    <a:ext uri="{FF2B5EF4-FFF2-40B4-BE49-F238E27FC236}">
                      <a16:creationId xmlns:a16="http://schemas.microsoft.com/office/drawing/2014/main" id="{9B131D62-6A2C-2A32-6D51-9E9461E2FAC4}"/>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2" name="Gruppe 11">
                <a:extLst>
                  <a:ext uri="{FF2B5EF4-FFF2-40B4-BE49-F238E27FC236}">
                    <a16:creationId xmlns:a16="http://schemas.microsoft.com/office/drawing/2014/main" id="{1D8DE45E-637C-6D70-6732-F96E2ADA536B}"/>
                  </a:ext>
                </a:extLst>
              </p:cNvPr>
              <p:cNvGrpSpPr/>
              <p:nvPr userDrawn="1"/>
            </p:nvGrpSpPr>
            <p:grpSpPr>
              <a:xfrm>
                <a:off x="-2329929" y="2483522"/>
                <a:ext cx="1531247" cy="737710"/>
                <a:chOff x="-2879557" y="2390102"/>
                <a:chExt cx="1531247" cy="737710"/>
              </a:xfrm>
            </p:grpSpPr>
            <p:sp>
              <p:nvSpPr>
                <p:cNvPr id="13" name="Rektangel 12">
                  <a:extLst>
                    <a:ext uri="{FF2B5EF4-FFF2-40B4-BE49-F238E27FC236}">
                      <a16:creationId xmlns:a16="http://schemas.microsoft.com/office/drawing/2014/main" id="{C1CF285E-3133-8649-019E-C8183778002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ktangel 13">
                  <a:extLst>
                    <a:ext uri="{FF2B5EF4-FFF2-40B4-BE49-F238E27FC236}">
                      <a16:creationId xmlns:a16="http://schemas.microsoft.com/office/drawing/2014/main" id="{93997575-B247-937D-CD21-7E8F57FD9AE5}"/>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ktangel 15">
                  <a:extLst>
                    <a:ext uri="{FF2B5EF4-FFF2-40B4-BE49-F238E27FC236}">
                      <a16:creationId xmlns:a16="http://schemas.microsoft.com/office/drawing/2014/main" id="{7F19BA1A-12A5-F2AA-472A-C7295B7C133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8" name="Tekstfelt 7">
              <a:extLst>
                <a:ext uri="{FF2B5EF4-FFF2-40B4-BE49-F238E27FC236}">
                  <a16:creationId xmlns:a16="http://schemas.microsoft.com/office/drawing/2014/main" id="{F332C654-66B0-401E-8A92-B8BFAB584F9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pic>
        <p:nvPicPr>
          <p:cNvPr id="21" name="Billede 20">
            <a:extLst>
              <a:ext uri="{FF2B5EF4-FFF2-40B4-BE49-F238E27FC236}">
                <a16:creationId xmlns:a16="http://schemas.microsoft.com/office/drawing/2014/main" id="{6764F954-5C5E-E403-3CA0-2AF7B2B6A8FB}"/>
              </a:ext>
            </a:extLst>
          </p:cNvPr>
          <p:cNvPicPr>
            <a:picLocks noChangeAspect="1"/>
          </p:cNvPicPr>
          <p:nvPr userDrawn="1"/>
        </p:nvPicPr>
        <p:blipFill>
          <a:blip r:embed="rId2"/>
          <a:stretch>
            <a:fillRect/>
          </a:stretch>
        </p:blipFill>
        <p:spPr>
          <a:xfrm>
            <a:off x="-2714815" y="2693765"/>
            <a:ext cx="2560000" cy="1440000"/>
          </a:xfrm>
          <a:prstGeom prst="rect">
            <a:avLst/>
          </a:prstGeom>
        </p:spPr>
      </p:pic>
      <p:sp>
        <p:nvSpPr>
          <p:cNvPr id="23" name="Tekstfelt 22">
            <a:extLst>
              <a:ext uri="{FF2B5EF4-FFF2-40B4-BE49-F238E27FC236}">
                <a16:creationId xmlns:a16="http://schemas.microsoft.com/office/drawing/2014/main" id="{6A293422-BBF4-3C46-B0CF-BCB1BD6AE912}"/>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3FCE7CB5-AEDE-4B01-C610-CBED65A91133}"/>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58109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 Breaker ">
    <p:bg>
      <p:bgPr>
        <a:solidFill>
          <a:schemeClr val="accent2"/>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D8BFA85-825C-C48E-7139-D78D4EBE70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20086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llede og 1 tekstboks">
    <p:bg>
      <p:bgPr>
        <a:solidFill>
          <a:schemeClr val="bg2"/>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C9A437B-8630-7992-44CC-FD9A5BE8CD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3353" y="2692790"/>
            <a:ext cx="2560000" cy="1440000"/>
          </a:xfrm>
          <a:prstGeom prst="rect">
            <a:avLst/>
          </a:prstGeom>
        </p:spPr>
      </p:pic>
      <p:grpSp>
        <p:nvGrpSpPr>
          <p:cNvPr id="14" name="Gruppe 13">
            <a:extLst>
              <a:ext uri="{FF2B5EF4-FFF2-40B4-BE49-F238E27FC236}">
                <a16:creationId xmlns:a16="http://schemas.microsoft.com/office/drawing/2014/main" id="{C127C3D2-C056-2CA7-E52F-2E47E3C87344}"/>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AACE32F-87D6-FDC4-90F9-8229A8B0C8E3}"/>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C3B707F1-D979-948C-465F-2EE526D4EA1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7" name="Rektangel 6">
            <a:extLst>
              <a:ext uri="{FF2B5EF4-FFF2-40B4-BE49-F238E27FC236}">
                <a16:creationId xmlns:a16="http://schemas.microsoft.com/office/drawing/2014/main" id="{F076580F-2C06-189D-F360-1854AE422FBB}"/>
              </a:ext>
              <a:ext uri="{C183D7F6-B498-43B3-948B-1728B52AA6E4}">
                <adec:decorative xmlns:adec="http://schemas.microsoft.com/office/drawing/2017/decorative" val="1"/>
              </a:ext>
            </a:extLst>
          </p:cNvPr>
          <p:cNvSpPr/>
          <p:nvPr userDrawn="1"/>
        </p:nvSpPr>
        <p:spPr>
          <a:xfrm>
            <a:off x="0" y="0"/>
            <a:ext cx="6096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F808FD6A-1FC5-A6BF-C8D9-6D5B29738A61}"/>
              </a:ext>
            </a:extLst>
          </p:cNvPr>
          <p:cNvSpPr>
            <a:spLocks noGrp="1"/>
          </p:cNvSpPr>
          <p:nvPr>
            <p:ph type="title"/>
          </p:nvPr>
        </p:nvSpPr>
        <p:spPr>
          <a:xfrm>
            <a:off x="701675" y="908050"/>
            <a:ext cx="4684713" cy="1002638"/>
          </a:xfrm>
        </p:spPr>
        <p:txBody>
          <a:bodyPr/>
          <a:lstStyle>
            <a:lvl1pPr>
              <a:defRPr>
                <a:solidFill>
                  <a:schemeClr val="tx2"/>
                </a:solidFill>
              </a:defRPr>
            </a:lvl1pPr>
          </a:lstStyle>
          <a:p>
            <a:r>
              <a:rPr lang="da-DK" dirty="0"/>
              <a:t>Klik for at redigere titeltypografien i masteren</a:t>
            </a:r>
            <a:endParaRPr lang="es-ES" dirty="0"/>
          </a:p>
        </p:txBody>
      </p:sp>
      <p:sp>
        <p:nvSpPr>
          <p:cNvPr id="10" name="Rektangel 9">
            <a:extLst>
              <a:ext uri="{FF2B5EF4-FFF2-40B4-BE49-F238E27FC236}">
                <a16:creationId xmlns:a16="http://schemas.microsoft.com/office/drawing/2014/main" id="{B19358DC-7965-6CEA-5AAC-2BD116C07365}"/>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billede 5">
            <a:extLst>
              <a:ext uri="{FF2B5EF4-FFF2-40B4-BE49-F238E27FC236}">
                <a16:creationId xmlns:a16="http://schemas.microsoft.com/office/drawing/2014/main" id="{9FAE8703-F5A9-951C-840B-5408DA8A9789}"/>
              </a:ext>
            </a:extLst>
          </p:cNvPr>
          <p:cNvSpPr>
            <a:spLocks noGrp="1"/>
          </p:cNvSpPr>
          <p:nvPr>
            <p:ph type="pic" sz="quarter" idx="12"/>
          </p:nvPr>
        </p:nvSpPr>
        <p:spPr>
          <a:xfrm>
            <a:off x="0" y="3429000"/>
            <a:ext cx="6096000" cy="3429000"/>
          </a:xfrm>
          <a:solidFill>
            <a:schemeClr val="bg2">
              <a:lumMod val="90000"/>
            </a:schemeClr>
          </a:solidFill>
        </p:spPr>
        <p:txBody>
          <a:bodyPr/>
          <a:lstStyle/>
          <a:p>
            <a:endParaRPr lang="es-ES"/>
          </a:p>
        </p:txBody>
      </p:sp>
      <p:sp>
        <p:nvSpPr>
          <p:cNvPr id="9" name="Pladsholder til tekst 8">
            <a:extLst>
              <a:ext uri="{FF2B5EF4-FFF2-40B4-BE49-F238E27FC236}">
                <a16:creationId xmlns:a16="http://schemas.microsoft.com/office/drawing/2014/main" id="{725D4F4E-A3B8-F3BA-D53E-FA500FF235E3}"/>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1D53147-F82C-FBC4-ACD3-C3A4AFA90E0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E9EE142E-CC85-368B-C467-EDA3F846F68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19701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1A56DBAC-2E75-4512-E958-3CD921FECB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12" name="Tekstfelt 11">
            <a:extLst>
              <a:ext uri="{FF2B5EF4-FFF2-40B4-BE49-F238E27FC236}">
                <a16:creationId xmlns:a16="http://schemas.microsoft.com/office/drawing/2014/main" id="{D058C618-1D25-04A0-6B15-524265F3653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Pladsholder til tekst 8">
            <a:extLst>
              <a:ext uri="{FF2B5EF4-FFF2-40B4-BE49-F238E27FC236}">
                <a16:creationId xmlns:a16="http://schemas.microsoft.com/office/drawing/2014/main" id="{F73D669A-69E1-690B-DBD0-4EEB0B3B37B8}"/>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48490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1E50EE-86FB-F0FE-6D09-25CC95A45BC1}"/>
              </a:ext>
            </a:extLst>
          </p:cNvPr>
          <p:cNvSpPr>
            <a:spLocks noGrp="1"/>
          </p:cNvSpPr>
          <p:nvPr userDrawn="1">
            <p:ph type="title"/>
          </p:nvPr>
        </p:nvSpPr>
        <p:spPr>
          <a:xfrm>
            <a:off x="701675" y="908050"/>
            <a:ext cx="9994900" cy="1002638"/>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D62412D-B7F2-D292-CE6D-6BEC1AC15168}"/>
              </a:ext>
            </a:extLst>
          </p:cNvPr>
          <p:cNvSpPr>
            <a:spLocks noGrp="1"/>
          </p:cNvSpPr>
          <p:nvPr userDrawn="1">
            <p:ph type="body" idx="1"/>
          </p:nvPr>
        </p:nvSpPr>
        <p:spPr>
          <a:xfrm>
            <a:off x="701675" y="2101205"/>
            <a:ext cx="10795000" cy="3980913"/>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1FE70166-1771-5E66-5193-F1E9A7F53171}"/>
              </a:ext>
            </a:extLst>
          </p:cNvPr>
          <p:cNvSpPr>
            <a:spLocks noGrp="1"/>
          </p:cNvSpPr>
          <p:nvPr userDrawn="1">
            <p:ph type="ftr" sz="quarter" idx="3"/>
          </p:nvPr>
        </p:nvSpPr>
        <p:spPr>
          <a:xfrm>
            <a:off x="7381875" y="6299183"/>
            <a:ext cx="4114800" cy="365125"/>
          </a:xfrm>
          <a:prstGeom prst="rect">
            <a:avLst/>
          </a:prstGeom>
        </p:spPr>
        <p:txBody>
          <a:bodyPr vert="horz" lIns="0" tIns="0" rIns="0" bIns="0" rtlCol="0" anchor="ctr"/>
          <a:lstStyle>
            <a:lvl1pPr algn="r">
              <a:defRPr sz="1000">
                <a:solidFill>
                  <a:srgbClr val="141E4D"/>
                </a:solidFill>
              </a:defRPr>
            </a:lvl1pPr>
          </a:lstStyle>
          <a:p>
            <a:r>
              <a:rPr lang="da-DK"/>
              <a:t>Skriv hvad præsentationen handler om</a:t>
            </a:r>
            <a:endParaRPr lang="da-DK" dirty="0"/>
          </a:p>
        </p:txBody>
      </p:sp>
      <p:sp>
        <p:nvSpPr>
          <p:cNvPr id="6" name="Pladsholder til slidenummer 5">
            <a:extLst>
              <a:ext uri="{FF2B5EF4-FFF2-40B4-BE49-F238E27FC236}">
                <a16:creationId xmlns:a16="http://schemas.microsoft.com/office/drawing/2014/main" id="{017E8857-3C8A-8E86-265B-D4016BED25EF}"/>
              </a:ext>
            </a:extLst>
          </p:cNvPr>
          <p:cNvSpPr>
            <a:spLocks noGrp="1"/>
          </p:cNvSpPr>
          <p:nvPr userDrawn="1">
            <p:ph type="sldNum" sz="quarter" idx="4"/>
          </p:nvPr>
        </p:nvSpPr>
        <p:spPr>
          <a:xfrm>
            <a:off x="701675" y="6302357"/>
            <a:ext cx="2743200" cy="365125"/>
          </a:xfrm>
          <a:prstGeom prst="rect">
            <a:avLst/>
          </a:prstGeom>
        </p:spPr>
        <p:txBody>
          <a:bodyPr vert="horz" lIns="0" tIns="0" rIns="0" bIns="0" rtlCol="0" anchor="ctr"/>
          <a:lstStyle>
            <a:lvl1pPr algn="l">
              <a:defRPr sz="1000">
                <a:solidFill>
                  <a:srgbClr val="141E4D"/>
                </a:solidFill>
              </a:defRPr>
            </a:lvl1pPr>
          </a:lstStyle>
          <a:p>
            <a:fld id="{021E1021-89F3-4E67-882D-FBA1129841CA}" type="slidenum">
              <a:rPr lang="da-DK" smtClean="0"/>
              <a:pPr/>
              <a:t>‹nr.›</a:t>
            </a:fld>
            <a:endParaRPr lang="da-DK"/>
          </a:p>
        </p:txBody>
      </p:sp>
      <p:pic>
        <p:nvPicPr>
          <p:cNvPr id="9" name="Grafik 8">
            <a:extLst>
              <a:ext uri="{FF2B5EF4-FFF2-40B4-BE49-F238E27FC236}">
                <a16:creationId xmlns:a16="http://schemas.microsoft.com/office/drawing/2014/main" id="{96949287-C533-DB5C-6659-A11D3C305E96}"/>
              </a:ext>
            </a:extLst>
          </p:cNvPr>
          <p:cNvPicPr>
            <a:picLocks noChangeAspect="1"/>
          </p:cNvPicPr>
          <p:nvPr userDrawn="1"/>
        </p:nvPicPr>
        <p:blipFill>
          <a:blip r:embed="rId66" cstate="screen">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10931537" y="558817"/>
            <a:ext cx="565138" cy="337370"/>
          </a:xfrm>
          <a:prstGeom prst="rect">
            <a:avLst/>
          </a:prstGeom>
        </p:spPr>
      </p:pic>
      <p:grpSp>
        <p:nvGrpSpPr>
          <p:cNvPr id="17" name="Gruppe 16">
            <a:extLst>
              <a:ext uri="{FF2B5EF4-FFF2-40B4-BE49-F238E27FC236}">
                <a16:creationId xmlns:a16="http://schemas.microsoft.com/office/drawing/2014/main" id="{7976C3B7-367B-EEFD-01FF-7DAD9895B14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58" name="Gruppe 57">
              <a:extLst>
                <a:ext uri="{FF2B5EF4-FFF2-40B4-BE49-F238E27FC236}">
                  <a16:creationId xmlns:a16="http://schemas.microsoft.com/office/drawing/2014/main" id="{62B84B9D-6FC4-CACC-E61D-2888E4D579FA}"/>
                </a:ext>
              </a:extLst>
            </p:cNvPr>
            <p:cNvGrpSpPr/>
            <p:nvPr userDrawn="1"/>
          </p:nvGrpSpPr>
          <p:grpSpPr>
            <a:xfrm>
              <a:off x="-1838312" y="-38102"/>
              <a:ext cx="1721353" cy="2467796"/>
              <a:chOff x="-1838312" y="-9527"/>
              <a:chExt cx="1721353" cy="2467796"/>
            </a:xfrm>
          </p:grpSpPr>
          <p:grpSp>
            <p:nvGrpSpPr>
              <p:cNvPr id="56" name="Gruppe 55">
                <a:extLst>
                  <a:ext uri="{FF2B5EF4-FFF2-40B4-BE49-F238E27FC236}">
                    <a16:creationId xmlns:a16="http://schemas.microsoft.com/office/drawing/2014/main" id="{6DAE384C-26E6-BC23-5DB6-1E352E725B4F}"/>
                  </a:ext>
                </a:extLst>
              </p:cNvPr>
              <p:cNvGrpSpPr/>
              <p:nvPr userDrawn="1"/>
            </p:nvGrpSpPr>
            <p:grpSpPr>
              <a:xfrm>
                <a:off x="-1838312" y="566838"/>
                <a:ext cx="1686995" cy="1891431"/>
                <a:chOff x="-2407803" y="1483724"/>
                <a:chExt cx="1686995" cy="1891431"/>
              </a:xfrm>
            </p:grpSpPr>
            <p:sp>
              <p:nvSpPr>
                <p:cNvPr id="55" name="Rektangel 54">
                  <a:extLst>
                    <a:ext uri="{FF2B5EF4-FFF2-40B4-BE49-F238E27FC236}">
                      <a16:creationId xmlns:a16="http://schemas.microsoft.com/office/drawing/2014/main" id="{D0A8DC51-CCCC-4583-95C9-8DDEDF9EA86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pe 14">
                  <a:extLst>
                    <a:ext uri="{FF2B5EF4-FFF2-40B4-BE49-F238E27FC236}">
                      <a16:creationId xmlns:a16="http://schemas.microsoft.com/office/drawing/2014/main" id="{9E81AD9D-424F-4FA4-7F3A-350E9DE50163}"/>
                    </a:ext>
                  </a:extLst>
                </p:cNvPr>
                <p:cNvGrpSpPr/>
                <p:nvPr userDrawn="1"/>
              </p:nvGrpSpPr>
              <p:grpSpPr>
                <a:xfrm>
                  <a:off x="-2329929" y="1577145"/>
                  <a:ext cx="1531247" cy="737710"/>
                  <a:chOff x="-2855495" y="1483725"/>
                  <a:chExt cx="1531247" cy="737710"/>
                </a:xfrm>
              </p:grpSpPr>
              <p:sp>
                <p:nvSpPr>
                  <p:cNvPr id="4" name="Rektangel 3">
                    <a:extLst>
                      <a:ext uri="{FF2B5EF4-FFF2-40B4-BE49-F238E27FC236}">
                        <a16:creationId xmlns:a16="http://schemas.microsoft.com/office/drawing/2014/main" id="{2FF9A06C-F03F-B5FD-4E8D-40437C13838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ktangel 7">
                    <a:extLst>
                      <a:ext uri="{FF2B5EF4-FFF2-40B4-BE49-F238E27FC236}">
                        <a16:creationId xmlns:a16="http://schemas.microsoft.com/office/drawing/2014/main" id="{164E61BA-136F-B14D-44B3-516620005EA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ktangel 9">
                    <a:extLst>
                      <a:ext uri="{FF2B5EF4-FFF2-40B4-BE49-F238E27FC236}">
                        <a16:creationId xmlns:a16="http://schemas.microsoft.com/office/drawing/2014/main" id="{7DAD56D3-3909-7AE3-9024-70CD7B0BC00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1" name="Gruppe 50">
                  <a:extLst>
                    <a:ext uri="{FF2B5EF4-FFF2-40B4-BE49-F238E27FC236}">
                      <a16:creationId xmlns:a16="http://schemas.microsoft.com/office/drawing/2014/main" id="{5F4E8AB2-63CA-6DD8-C45B-2FDCBDB9CDC9}"/>
                    </a:ext>
                  </a:extLst>
                </p:cNvPr>
                <p:cNvGrpSpPr/>
                <p:nvPr userDrawn="1"/>
              </p:nvGrpSpPr>
              <p:grpSpPr>
                <a:xfrm>
                  <a:off x="-2329929" y="2483522"/>
                  <a:ext cx="1531247" cy="737710"/>
                  <a:chOff x="-2879557" y="2390102"/>
                  <a:chExt cx="1531247" cy="737710"/>
                </a:xfrm>
              </p:grpSpPr>
              <p:sp>
                <p:nvSpPr>
                  <p:cNvPr id="11" name="Rektangel 10">
                    <a:extLst>
                      <a:ext uri="{FF2B5EF4-FFF2-40B4-BE49-F238E27FC236}">
                        <a16:creationId xmlns:a16="http://schemas.microsoft.com/office/drawing/2014/main" id="{64AF931D-257E-55B8-E291-A2F1C546DAC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B5FCD5A1-81B0-35DC-5FC1-337668B3E22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ktangel 12">
                    <a:extLst>
                      <a:ext uri="{FF2B5EF4-FFF2-40B4-BE49-F238E27FC236}">
                        <a16:creationId xmlns:a16="http://schemas.microsoft.com/office/drawing/2014/main" id="{BAC169FC-CBA6-0ED8-B819-036F98C88F58}"/>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7" name="Tekstfelt 56">
                <a:extLst>
                  <a:ext uri="{FF2B5EF4-FFF2-40B4-BE49-F238E27FC236}">
                    <a16:creationId xmlns:a16="http://schemas.microsoft.com/office/drawing/2014/main" id="{DD24EAC3-AE39-E15F-C202-6415FFB04B64}"/>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7" name="Rektangel 6">
              <a:extLst>
                <a:ext uri="{FF2B5EF4-FFF2-40B4-BE49-F238E27FC236}">
                  <a16:creationId xmlns:a16="http://schemas.microsoft.com/office/drawing/2014/main" id="{D548134A-07AF-4213-AFEA-3BB7B1D7D81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744930B-8CBB-6B07-1DE1-9B252B9440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9328456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7" r:id="rId3"/>
    <p:sldLayoutId id="2147483678" r:id="rId4"/>
    <p:sldLayoutId id="2147483649" r:id="rId5"/>
    <p:sldLayoutId id="2147483660" r:id="rId6"/>
    <p:sldLayoutId id="2147483661" r:id="rId7"/>
    <p:sldLayoutId id="2147483669" r:id="rId8"/>
    <p:sldLayoutId id="2147483691" r:id="rId9"/>
    <p:sldLayoutId id="2147483657" r:id="rId10"/>
    <p:sldLayoutId id="2147483658" r:id="rId11"/>
    <p:sldLayoutId id="2147483670" r:id="rId12"/>
    <p:sldLayoutId id="2147483673" r:id="rId13"/>
    <p:sldLayoutId id="2147483674" r:id="rId14"/>
    <p:sldLayoutId id="2147483672" r:id="rId15"/>
    <p:sldLayoutId id="2147483663" r:id="rId16"/>
    <p:sldLayoutId id="2147483666" r:id="rId17"/>
    <p:sldLayoutId id="2147483686" r:id="rId18"/>
    <p:sldLayoutId id="2147483659" r:id="rId19"/>
    <p:sldLayoutId id="2147483703" r:id="rId20"/>
    <p:sldLayoutId id="2147483705" r:id="rId21"/>
    <p:sldLayoutId id="2147483707" r:id="rId22"/>
    <p:sldLayoutId id="2147483709" r:id="rId23"/>
    <p:sldLayoutId id="2147483720" r:id="rId24"/>
    <p:sldLayoutId id="2147483721" r:id="rId25"/>
    <p:sldLayoutId id="2147483694" r:id="rId26"/>
    <p:sldLayoutId id="2147483695" r:id="rId27"/>
    <p:sldLayoutId id="2147483699" r:id="rId28"/>
    <p:sldLayoutId id="2147483700" r:id="rId29"/>
    <p:sldLayoutId id="2147483701" r:id="rId30"/>
    <p:sldLayoutId id="2147483675" r:id="rId31"/>
    <p:sldLayoutId id="2147483710" r:id="rId32"/>
    <p:sldLayoutId id="2147483676" r:id="rId33"/>
    <p:sldLayoutId id="2147483664" r:id="rId34"/>
    <p:sldLayoutId id="2147483679" r:id="rId35"/>
    <p:sldLayoutId id="2147483683" r:id="rId36"/>
    <p:sldLayoutId id="2147483684" r:id="rId37"/>
    <p:sldLayoutId id="2147483725" r:id="rId38"/>
    <p:sldLayoutId id="2147483687" r:id="rId39"/>
    <p:sldLayoutId id="2147483688" r:id="rId40"/>
    <p:sldLayoutId id="2147483723" r:id="rId41"/>
    <p:sldLayoutId id="2147483689" r:id="rId42"/>
    <p:sldLayoutId id="2147483722" r:id="rId43"/>
    <p:sldLayoutId id="2147483724" r:id="rId44"/>
    <p:sldLayoutId id="2147483656" r:id="rId45"/>
    <p:sldLayoutId id="2147483680" r:id="rId46"/>
    <p:sldLayoutId id="2147483718" r:id="rId47"/>
    <p:sldLayoutId id="2147483717" r:id="rId48"/>
    <p:sldLayoutId id="2147483713" r:id="rId49"/>
    <p:sldLayoutId id="2147483714" r:id="rId50"/>
    <p:sldLayoutId id="2147483662" r:id="rId51"/>
    <p:sldLayoutId id="2147483682" r:id="rId52"/>
    <p:sldLayoutId id="2147483681" r:id="rId53"/>
    <p:sldLayoutId id="2147483650" r:id="rId54"/>
    <p:sldLayoutId id="2147483651" r:id="rId55"/>
    <p:sldLayoutId id="2147483652" r:id="rId56"/>
    <p:sldLayoutId id="2147483653" r:id="rId57"/>
    <p:sldLayoutId id="2147483654" r:id="rId58"/>
    <p:sldLayoutId id="2147483671" r:id="rId59"/>
    <p:sldLayoutId id="2147483655" r:id="rId60"/>
    <p:sldLayoutId id="2147483726" r:id="rId61"/>
    <p:sldLayoutId id="2147483727" r:id="rId62"/>
    <p:sldLayoutId id="2147483728" r:id="rId63"/>
    <p:sldLayoutId id="2147483729" r:id="rId6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p:titleStyle>
    <p:bodyStyle>
      <a:lvl1pPr marL="180000" indent="-180000" algn="l" defTabSz="914400" rtl="0" eaLnBrk="1" latinLnBrk="0" hangingPunct="1">
        <a:lnSpc>
          <a:spcPct val="120000"/>
        </a:lnSpc>
        <a:spcBef>
          <a:spcPts val="1000"/>
        </a:spcBef>
        <a:buFont typeface="Arial" panose="020B0604020202020204" pitchFamily="34" charset="0"/>
        <a:buChar char="•"/>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38" userDrawn="1">
          <p15:clr>
            <a:srgbClr val="F26B43"/>
          </p15:clr>
        </p15:guide>
        <p15:guide id="4" orient="horz" pos="346" userDrawn="1">
          <p15:clr>
            <a:srgbClr val="F26B43"/>
          </p15:clr>
        </p15:guide>
        <p15:guide id="5" orient="horz" pos="3838" userDrawn="1">
          <p15:clr>
            <a:srgbClr val="F26B43"/>
          </p15:clr>
        </p15:guide>
        <p15:guide id="6" pos="438" userDrawn="1">
          <p15:clr>
            <a:srgbClr val="F26B43"/>
          </p15:clr>
        </p15:guide>
        <p15:guide id="7" orient="horz" pos="570" userDrawn="1">
          <p15:clr>
            <a:srgbClr val="F26B43"/>
          </p15:clr>
        </p15:guide>
        <p15:guide id="8" pos="3690" userDrawn="1">
          <p15:clr>
            <a:srgbClr val="F26B43"/>
          </p15:clr>
        </p15:guide>
        <p15:guide id="9" pos="3985" userDrawn="1">
          <p15:clr>
            <a:srgbClr val="F26B43"/>
          </p15:clr>
        </p15:guide>
        <p15:guide id="11" pos="3393" userDrawn="1">
          <p15:clr>
            <a:srgbClr val="F26B43"/>
          </p15:clr>
        </p15:guide>
        <p15:guide id="12" pos="1184" userDrawn="1">
          <p15:clr>
            <a:srgbClr val="F26B43"/>
          </p15:clr>
        </p15:guide>
        <p15:guide id="13" pos="425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61.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64.xml"/><Relationship Id="rId5" Type="http://schemas.openxmlformats.org/officeDocument/2006/relationships/image" Target="../media/image71.sv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6.xml"/><Relationship Id="rId4" Type="http://schemas.openxmlformats.org/officeDocument/2006/relationships/image" Target="../media/image7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4DF2C7A-9DFD-8D9E-F882-2A077F7DF45A}"/>
              </a:ext>
            </a:extLst>
          </p:cNvPr>
          <p:cNvSpPr>
            <a:spLocks noGrp="1"/>
          </p:cNvSpPr>
          <p:nvPr>
            <p:ph type="title"/>
          </p:nvPr>
        </p:nvSpPr>
        <p:spPr>
          <a:xfrm>
            <a:off x="715115" y="2336637"/>
            <a:ext cx="3752807" cy="1002638"/>
          </a:xfrm>
        </p:spPr>
        <p:txBody>
          <a:bodyPr/>
          <a:lstStyle/>
          <a:p>
            <a:r>
              <a:rPr lang="da-DK" dirty="0"/>
              <a:t>Indhentelse af følsomme oplysninger på der socialretlige område </a:t>
            </a:r>
          </a:p>
        </p:txBody>
      </p:sp>
      <p:sp>
        <p:nvSpPr>
          <p:cNvPr id="6" name="Pladsholder til tekst 5">
            <a:extLst>
              <a:ext uri="{FF2B5EF4-FFF2-40B4-BE49-F238E27FC236}">
                <a16:creationId xmlns:a16="http://schemas.microsoft.com/office/drawing/2014/main" id="{D863317A-45EA-01AD-D508-90454B195B62}"/>
              </a:ext>
            </a:extLst>
          </p:cNvPr>
          <p:cNvSpPr>
            <a:spLocks noGrp="1"/>
          </p:cNvSpPr>
          <p:nvPr>
            <p:ph type="body" sz="quarter" idx="13"/>
          </p:nvPr>
        </p:nvSpPr>
        <p:spPr/>
        <p:txBody>
          <a:bodyPr/>
          <a:lstStyle/>
          <a:p>
            <a:r>
              <a:rPr lang="da-DK" dirty="0"/>
              <a:t>Jim Foli</a:t>
            </a:r>
          </a:p>
          <a:p>
            <a:endParaRPr lang="da-DK" dirty="0"/>
          </a:p>
        </p:txBody>
      </p:sp>
      <p:pic>
        <p:nvPicPr>
          <p:cNvPr id="8" name="Pladsholder til billede 9" descr="Et billede, der indeholder træ, udendørs, himmel, bygning">
            <a:extLst>
              <a:ext uri="{FF2B5EF4-FFF2-40B4-BE49-F238E27FC236}">
                <a16:creationId xmlns:a16="http://schemas.microsoft.com/office/drawing/2014/main" id="{BFC7A00F-28F2-74BF-E04F-DE03F19B851C}"/>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5245100" y="0"/>
            <a:ext cx="6946900" cy="6858000"/>
          </a:xfrm>
        </p:spPr>
      </p:pic>
    </p:spTree>
    <p:extLst>
      <p:ext uri="{BB962C8B-B14F-4D97-AF65-F5344CB8AC3E}">
        <p14:creationId xmlns:p14="http://schemas.microsoft.com/office/powerpoint/2010/main" val="295859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F1AFB-401B-95BC-7D94-F0FE053F7AFE}"/>
              </a:ext>
            </a:extLst>
          </p:cNvPr>
          <p:cNvSpPr>
            <a:spLocks noGrp="1"/>
          </p:cNvSpPr>
          <p:nvPr>
            <p:ph type="title"/>
          </p:nvPr>
        </p:nvSpPr>
        <p:spPr/>
        <p:txBody>
          <a:bodyPr/>
          <a:lstStyle/>
          <a:p>
            <a:r>
              <a:rPr lang="da-DK" dirty="0"/>
              <a:t>Tak for i dag</a:t>
            </a:r>
            <a:endParaRPr lang="es-ES" dirty="0"/>
          </a:p>
        </p:txBody>
      </p:sp>
      <p:sp>
        <p:nvSpPr>
          <p:cNvPr id="3" name="Pladsholder til tekst 2">
            <a:extLst>
              <a:ext uri="{FF2B5EF4-FFF2-40B4-BE49-F238E27FC236}">
                <a16:creationId xmlns:a16="http://schemas.microsoft.com/office/drawing/2014/main" id="{9BBE2092-C140-B91B-5D39-F744C8A54CD6}"/>
              </a:ext>
            </a:extLst>
          </p:cNvPr>
          <p:cNvSpPr>
            <a:spLocks noGrp="1"/>
          </p:cNvSpPr>
          <p:nvPr>
            <p:ph type="body" sz="quarter" idx="13"/>
          </p:nvPr>
        </p:nvSpPr>
        <p:spPr/>
        <p:txBody>
          <a:bodyPr/>
          <a:lstStyle/>
          <a:p>
            <a:r>
              <a:rPr lang="da-DK" dirty="0"/>
              <a:t>Dine kontaktoplysninger</a:t>
            </a:r>
          </a:p>
          <a:p>
            <a:endParaRPr lang="es-ES" dirty="0"/>
          </a:p>
        </p:txBody>
      </p:sp>
    </p:spTree>
    <p:extLst>
      <p:ext uri="{BB962C8B-B14F-4D97-AF65-F5344CB8AC3E}">
        <p14:creationId xmlns:p14="http://schemas.microsoft.com/office/powerpoint/2010/main" val="41074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dsholder til billede 14" descr="Bærbar computer kontur">
            <a:extLst>
              <a:ext uri="{FF2B5EF4-FFF2-40B4-BE49-F238E27FC236}">
                <a16:creationId xmlns:a16="http://schemas.microsoft.com/office/drawing/2014/main" id="{9C46E817-2EF1-4EDB-B8BA-54B4996F2AA9}"/>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1836" b="21836"/>
          <a:stretch>
            <a:fillRect/>
          </a:stretch>
        </p:blipFill>
        <p:spPr/>
      </p:pic>
      <p:sp>
        <p:nvSpPr>
          <p:cNvPr id="2" name="Titel 1">
            <a:extLst>
              <a:ext uri="{FF2B5EF4-FFF2-40B4-BE49-F238E27FC236}">
                <a16:creationId xmlns:a16="http://schemas.microsoft.com/office/drawing/2014/main" id="{E2FD5A69-064D-41FA-9681-0AF597BF8BF5}"/>
              </a:ext>
            </a:extLst>
          </p:cNvPr>
          <p:cNvSpPr>
            <a:spLocks noGrp="1"/>
          </p:cNvSpPr>
          <p:nvPr>
            <p:ph type="title"/>
          </p:nvPr>
        </p:nvSpPr>
        <p:spPr/>
        <p:txBody>
          <a:bodyPr/>
          <a:lstStyle/>
          <a:p>
            <a:r>
              <a:rPr lang="da-DK" dirty="0"/>
              <a:t>Ansøgningssager</a:t>
            </a:r>
            <a:br>
              <a:rPr lang="da-DK" dirty="0"/>
            </a:br>
            <a:r>
              <a:rPr lang="da-DK" sz="2000" dirty="0"/>
              <a:t>Forvaltningslovens § 29</a:t>
            </a:r>
            <a:r>
              <a:rPr lang="da-DK" dirty="0"/>
              <a:t> </a:t>
            </a:r>
          </a:p>
        </p:txBody>
      </p:sp>
      <p:sp>
        <p:nvSpPr>
          <p:cNvPr id="4" name="Pladsholder til slidenummer 3">
            <a:extLst>
              <a:ext uri="{FF2B5EF4-FFF2-40B4-BE49-F238E27FC236}">
                <a16:creationId xmlns:a16="http://schemas.microsoft.com/office/drawing/2014/main" id="{DDEFA706-BE83-4CED-B5A0-F8332FB743EF}"/>
              </a:ext>
            </a:extLst>
          </p:cNvPr>
          <p:cNvSpPr>
            <a:spLocks noGrp="1"/>
          </p:cNvSpPr>
          <p:nvPr>
            <p:ph type="sldNum" sz="quarter" idx="11"/>
          </p:nvPr>
        </p:nvSpPr>
        <p:spPr/>
        <p:txBody>
          <a:bodyPr/>
          <a:lstStyle/>
          <a:p>
            <a:fld id="{021E1021-89F3-4E67-882D-FBA1129841CA}" type="slidenum">
              <a:rPr lang="da-DK" smtClean="0"/>
              <a:pPr/>
              <a:t>2</a:t>
            </a:fld>
            <a:endParaRPr lang="da-DK"/>
          </a:p>
        </p:txBody>
      </p:sp>
      <p:sp>
        <p:nvSpPr>
          <p:cNvPr id="6" name="Pladsholder til tekst 5">
            <a:extLst>
              <a:ext uri="{FF2B5EF4-FFF2-40B4-BE49-F238E27FC236}">
                <a16:creationId xmlns:a16="http://schemas.microsoft.com/office/drawing/2014/main" id="{0A63C655-2BA1-43C4-8456-6D1B31C70DF3}"/>
              </a:ext>
            </a:extLst>
          </p:cNvPr>
          <p:cNvSpPr>
            <a:spLocks noGrp="1"/>
          </p:cNvSpPr>
          <p:nvPr>
            <p:ph type="body" sz="quarter" idx="13"/>
          </p:nvPr>
        </p:nvSpPr>
        <p:spPr/>
        <p:txBody>
          <a:bodyPr/>
          <a:lstStyle/>
          <a:p>
            <a:pPr marL="0" indent="0">
              <a:buNone/>
            </a:pPr>
            <a:r>
              <a:rPr lang="da-DK" dirty="0">
                <a:solidFill>
                  <a:schemeClr val="accent1"/>
                </a:solidFill>
              </a:rPr>
              <a:t>Hvad er ansøgningsager? </a:t>
            </a:r>
            <a:r>
              <a:rPr lang="da-DK" dirty="0"/>
              <a:t> </a:t>
            </a:r>
          </a:p>
          <a:p>
            <a:pPr marL="285750" indent="-285750">
              <a:buFont typeface="Arial" panose="020B0604020202020204" pitchFamily="34" charset="0"/>
              <a:buChar char="•"/>
            </a:pPr>
            <a:r>
              <a:rPr lang="da-DK" sz="1400" dirty="0"/>
              <a:t>Sager, der rejses af parten selv og hvor der træffes en afgørelse </a:t>
            </a:r>
          </a:p>
          <a:p>
            <a:endParaRPr lang="da-DK" dirty="0"/>
          </a:p>
        </p:txBody>
      </p:sp>
      <p:sp>
        <p:nvSpPr>
          <p:cNvPr id="11" name="Pladsholder til tekst 10">
            <a:extLst>
              <a:ext uri="{FF2B5EF4-FFF2-40B4-BE49-F238E27FC236}">
                <a16:creationId xmlns:a16="http://schemas.microsoft.com/office/drawing/2014/main" id="{E9182CD1-8349-4D20-BDC7-2FC230830287}"/>
              </a:ext>
            </a:extLst>
          </p:cNvPr>
          <p:cNvSpPr>
            <a:spLocks noGrp="1"/>
          </p:cNvSpPr>
          <p:nvPr>
            <p:ph type="body" sz="quarter" idx="14"/>
          </p:nvPr>
        </p:nvSpPr>
        <p:spPr>
          <a:xfrm>
            <a:off x="7878732" y="2848583"/>
            <a:ext cx="3611599" cy="766763"/>
          </a:xfrm>
        </p:spPr>
        <p:txBody>
          <a:bodyPr/>
          <a:lstStyle/>
          <a:p>
            <a:pPr marL="3175" indent="0">
              <a:buNone/>
            </a:pPr>
            <a:r>
              <a:rPr lang="da-DK" dirty="0">
                <a:solidFill>
                  <a:schemeClr val="accent1"/>
                </a:solidFill>
              </a:rPr>
              <a:t>Udgangspunkt </a:t>
            </a:r>
          </a:p>
          <a:p>
            <a:pPr marL="285750" indent="-285750">
              <a:buFont typeface="Arial" panose="020B0604020202020204" pitchFamily="34" charset="0"/>
              <a:buChar char="•"/>
            </a:pPr>
            <a:r>
              <a:rPr lang="da-DK" sz="1400" dirty="0"/>
              <a:t>Der må ikke indhentes oplysninger om ansøgeres rent private forhold fra andre dele af kommune eller fra andre myndigheder </a:t>
            </a:r>
          </a:p>
          <a:p>
            <a:endParaRPr lang="da-DK" dirty="0"/>
          </a:p>
        </p:txBody>
      </p:sp>
      <p:sp>
        <p:nvSpPr>
          <p:cNvPr id="12" name="Pladsholder til tekst 11">
            <a:extLst>
              <a:ext uri="{FF2B5EF4-FFF2-40B4-BE49-F238E27FC236}">
                <a16:creationId xmlns:a16="http://schemas.microsoft.com/office/drawing/2014/main" id="{99CBA52B-498A-4EB0-96B6-F965FFEA76F8}"/>
              </a:ext>
            </a:extLst>
          </p:cNvPr>
          <p:cNvSpPr>
            <a:spLocks noGrp="1"/>
          </p:cNvSpPr>
          <p:nvPr>
            <p:ph type="body" sz="quarter" idx="15"/>
          </p:nvPr>
        </p:nvSpPr>
        <p:spPr>
          <a:xfrm>
            <a:off x="7878732" y="4650709"/>
            <a:ext cx="3611599" cy="766763"/>
          </a:xfrm>
        </p:spPr>
        <p:txBody>
          <a:bodyPr/>
          <a:lstStyle/>
          <a:p>
            <a:pPr marL="3175" indent="0">
              <a:buNone/>
            </a:pPr>
            <a:r>
              <a:rPr lang="da-DK" dirty="0">
                <a:solidFill>
                  <a:schemeClr val="accent1"/>
                </a:solidFill>
              </a:rPr>
              <a:t>Begrænsning</a:t>
            </a:r>
          </a:p>
          <a:p>
            <a:pPr marL="288925" indent="-285750">
              <a:buFont typeface="Arial" panose="020B0604020202020204" pitchFamily="34" charset="0"/>
              <a:buChar char="•"/>
            </a:pPr>
            <a:r>
              <a:rPr lang="da-DK" sz="1400" dirty="0"/>
              <a:t>Gælder ikke sager, der rejses på myndighedens eget initiativ eller på initiativ af andre, f.eks. efter anmeldelse</a:t>
            </a:r>
          </a:p>
          <a:p>
            <a:pPr marL="288925" indent="-285750">
              <a:buFont typeface="Arial" panose="020B0604020202020204" pitchFamily="34" charset="0"/>
              <a:buChar char="•"/>
            </a:pPr>
            <a:r>
              <a:rPr lang="da-DK" sz="1400" dirty="0"/>
              <a:t>Faktisk forvaltningsvirksomhed, jf. U 2011.2343 H </a:t>
            </a:r>
          </a:p>
          <a:p>
            <a:endParaRPr lang="da-DK" dirty="0"/>
          </a:p>
        </p:txBody>
      </p:sp>
      <p:pic>
        <p:nvPicPr>
          <p:cNvPr id="17" name="Grafik 16" descr="Clipboard kontur">
            <a:extLst>
              <a:ext uri="{FF2B5EF4-FFF2-40B4-BE49-F238E27FC236}">
                <a16:creationId xmlns:a16="http://schemas.microsoft.com/office/drawing/2014/main" id="{5558AF8E-5CD1-4FCC-9980-FFDD2652B8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4057" y="754931"/>
            <a:ext cx="1474380" cy="1474380"/>
          </a:xfrm>
          <a:prstGeom prst="rect">
            <a:avLst/>
          </a:prstGeom>
        </p:spPr>
      </p:pic>
      <p:pic>
        <p:nvPicPr>
          <p:cNvPr id="19" name="Grafik 18" descr="Person, der får en idé kontur">
            <a:extLst>
              <a:ext uri="{FF2B5EF4-FFF2-40B4-BE49-F238E27FC236}">
                <a16:creationId xmlns:a16="http://schemas.microsoft.com/office/drawing/2014/main" id="{B51F78A6-A269-4DE6-9B7D-04DD5C1DD9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0578" y="838206"/>
            <a:ext cx="1300715" cy="1300715"/>
          </a:xfrm>
          <a:prstGeom prst="rect">
            <a:avLst/>
          </a:prstGeom>
        </p:spPr>
      </p:pic>
    </p:spTree>
    <p:extLst>
      <p:ext uri="{BB962C8B-B14F-4D97-AF65-F5344CB8AC3E}">
        <p14:creationId xmlns:p14="http://schemas.microsoft.com/office/powerpoint/2010/main" val="160035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dsholder til billede 15" descr="Håndtryk kontur">
            <a:extLst>
              <a:ext uri="{FF2B5EF4-FFF2-40B4-BE49-F238E27FC236}">
                <a16:creationId xmlns:a16="http://schemas.microsoft.com/office/drawing/2014/main" id="{D172FC7F-2AA6-4F50-A119-31183DDB085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1824" b="21824"/>
          <a:stretch>
            <a:fillRect/>
          </a:stretch>
        </p:blipFill>
        <p:spPr>
          <a:xfrm>
            <a:off x="6096000" y="3429000"/>
            <a:ext cx="6084888" cy="3429000"/>
          </a:xfrm>
        </p:spPr>
      </p:pic>
      <p:sp>
        <p:nvSpPr>
          <p:cNvPr id="11" name="Titel 10">
            <a:extLst>
              <a:ext uri="{FF2B5EF4-FFF2-40B4-BE49-F238E27FC236}">
                <a16:creationId xmlns:a16="http://schemas.microsoft.com/office/drawing/2014/main" id="{F1CE8EA1-32FB-4867-951A-155AB7438AB4}"/>
              </a:ext>
            </a:extLst>
          </p:cNvPr>
          <p:cNvSpPr>
            <a:spLocks noGrp="1"/>
          </p:cNvSpPr>
          <p:nvPr>
            <p:ph type="title"/>
          </p:nvPr>
        </p:nvSpPr>
        <p:spPr/>
        <p:txBody>
          <a:bodyPr/>
          <a:lstStyle/>
          <a:p>
            <a:r>
              <a:rPr lang="da-DK" dirty="0"/>
              <a:t>Introduktion </a:t>
            </a:r>
          </a:p>
        </p:txBody>
      </p:sp>
      <p:sp>
        <p:nvSpPr>
          <p:cNvPr id="3" name="Pladsholder til sidefod 2">
            <a:extLst>
              <a:ext uri="{FF2B5EF4-FFF2-40B4-BE49-F238E27FC236}">
                <a16:creationId xmlns:a16="http://schemas.microsoft.com/office/drawing/2014/main" id="{3B9F46B5-7534-4336-8192-30ED9E8E02B7}"/>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B0621C5-2635-4B05-891E-873D721E582F}"/>
              </a:ext>
            </a:extLst>
          </p:cNvPr>
          <p:cNvSpPr>
            <a:spLocks noGrp="1"/>
          </p:cNvSpPr>
          <p:nvPr>
            <p:ph type="sldNum" sz="quarter" idx="11"/>
          </p:nvPr>
        </p:nvSpPr>
        <p:spPr/>
        <p:txBody>
          <a:bodyPr/>
          <a:lstStyle/>
          <a:p>
            <a:fld id="{021E1021-89F3-4E67-882D-FBA1129841CA}" type="slidenum">
              <a:rPr lang="da-DK" smtClean="0"/>
              <a:pPr/>
              <a:t>3</a:t>
            </a:fld>
            <a:endParaRPr lang="da-DK" dirty="0"/>
          </a:p>
        </p:txBody>
      </p:sp>
      <p:sp>
        <p:nvSpPr>
          <p:cNvPr id="12" name="Pladsholder til tekst 11">
            <a:extLst>
              <a:ext uri="{FF2B5EF4-FFF2-40B4-BE49-F238E27FC236}">
                <a16:creationId xmlns:a16="http://schemas.microsoft.com/office/drawing/2014/main" id="{C92E68AF-396A-4465-A57D-0C8D63DF1081}"/>
              </a:ext>
            </a:extLst>
          </p:cNvPr>
          <p:cNvSpPr>
            <a:spLocks noGrp="1"/>
          </p:cNvSpPr>
          <p:nvPr>
            <p:ph type="body" sz="quarter" idx="14"/>
          </p:nvPr>
        </p:nvSpPr>
        <p:spPr/>
        <p:txBody>
          <a:bodyPr/>
          <a:lstStyle/>
          <a:p>
            <a:r>
              <a:rPr lang="da-DK" dirty="0"/>
              <a:t>Borgeren skal som altovervejende </a:t>
            </a:r>
            <a:r>
              <a:rPr lang="da-DK" dirty="0" err="1"/>
              <a:t>hoved-regel</a:t>
            </a:r>
            <a:r>
              <a:rPr lang="da-DK" dirty="0"/>
              <a:t> give samtykke til, at myndigheden kan indhente oplysninger, hvilket ikke i samme omfang kræves efter forvaltningsloven og databeskyttelsesforordningen</a:t>
            </a:r>
          </a:p>
        </p:txBody>
      </p:sp>
      <p:sp>
        <p:nvSpPr>
          <p:cNvPr id="14" name="Pladsholder til tekst 13">
            <a:extLst>
              <a:ext uri="{FF2B5EF4-FFF2-40B4-BE49-F238E27FC236}">
                <a16:creationId xmlns:a16="http://schemas.microsoft.com/office/drawing/2014/main" id="{E9A7084B-BC5A-45AB-BA86-F94C6ED3395A}"/>
              </a:ext>
            </a:extLst>
          </p:cNvPr>
          <p:cNvSpPr>
            <a:spLocks noGrp="1"/>
          </p:cNvSpPr>
          <p:nvPr>
            <p:ph type="body" sz="quarter" idx="16"/>
          </p:nvPr>
        </p:nvSpPr>
        <p:spPr/>
        <p:txBody>
          <a:bodyPr/>
          <a:lstStyle/>
          <a:p>
            <a:r>
              <a:rPr lang="da-DK" dirty="0"/>
              <a:t>Der gælder særlige regler for behandlingen af sociale sager i retssikkerhedsloven, idet de sociale sager ofte kræver, at der tages et særligt hensyn til borgeren og til dennes krav på dels at kunne beskytte sit privatliv og dels at kunne tilrettelægge sin tilværelse</a:t>
            </a:r>
          </a:p>
          <a:p>
            <a:r>
              <a:rPr lang="da-DK" dirty="0"/>
              <a:t> Retssikkerhedsloven giver derfor ofte borgeren en bedre beskyttelse end de generelle forvaltningsretlige regler</a:t>
            </a:r>
          </a:p>
        </p:txBody>
      </p:sp>
    </p:spTree>
    <p:extLst>
      <p:ext uri="{BB962C8B-B14F-4D97-AF65-F5344CB8AC3E}">
        <p14:creationId xmlns:p14="http://schemas.microsoft.com/office/powerpoint/2010/main" val="8224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dsholder til billede 15" descr="Indbakke flueben kontur">
            <a:extLst>
              <a:ext uri="{FF2B5EF4-FFF2-40B4-BE49-F238E27FC236}">
                <a16:creationId xmlns:a16="http://schemas.microsoft.com/office/drawing/2014/main" id="{2461F9BC-6B67-411D-98E2-E46BE003A42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56" r="5556"/>
          <a:stretch>
            <a:fillRect/>
          </a:stretch>
        </p:blipFill>
        <p:spPr/>
      </p:pic>
      <p:sp>
        <p:nvSpPr>
          <p:cNvPr id="10" name="Titel 9">
            <a:extLst>
              <a:ext uri="{FF2B5EF4-FFF2-40B4-BE49-F238E27FC236}">
                <a16:creationId xmlns:a16="http://schemas.microsoft.com/office/drawing/2014/main" id="{38257830-ACDF-4C5B-AFB8-EBEDE86533B4}"/>
              </a:ext>
            </a:extLst>
          </p:cNvPr>
          <p:cNvSpPr>
            <a:spLocks noGrp="1"/>
          </p:cNvSpPr>
          <p:nvPr>
            <p:ph type="title"/>
          </p:nvPr>
        </p:nvSpPr>
        <p:spPr/>
        <p:txBody>
          <a:bodyPr/>
          <a:lstStyle/>
          <a:p>
            <a:r>
              <a:rPr lang="da-DK" b="0" dirty="0">
                <a:solidFill>
                  <a:srgbClr val="212529"/>
                </a:solidFill>
                <a:effectLst/>
              </a:rPr>
              <a:t>Nødvendige oplysninger</a:t>
            </a:r>
            <a:endParaRPr lang="da-DK" dirty="0"/>
          </a:p>
        </p:txBody>
      </p:sp>
      <p:sp>
        <p:nvSpPr>
          <p:cNvPr id="2" name="Pladsholder til sidefod 1">
            <a:extLst>
              <a:ext uri="{FF2B5EF4-FFF2-40B4-BE49-F238E27FC236}">
                <a16:creationId xmlns:a16="http://schemas.microsoft.com/office/drawing/2014/main" id="{2610644C-BF09-4D1A-9FE0-CD51DD3DA4F6}"/>
              </a:ext>
            </a:extLst>
          </p:cNvPr>
          <p:cNvSpPr>
            <a:spLocks noGrp="1"/>
          </p:cNvSpPr>
          <p:nvPr>
            <p:ph type="ftr" sz="quarter" idx="10"/>
          </p:nvPr>
        </p:nvSpPr>
        <p:spPr/>
        <p:txBody>
          <a:bodyPr/>
          <a:lstStyle/>
          <a:p>
            <a:r>
              <a:rPr lang="da-DK"/>
              <a:t>Skriv hvad præsentationen handler om</a:t>
            </a:r>
            <a:endParaRPr lang="da-DK" dirty="0"/>
          </a:p>
        </p:txBody>
      </p:sp>
      <p:sp>
        <p:nvSpPr>
          <p:cNvPr id="3" name="Pladsholder til slidenummer 2">
            <a:extLst>
              <a:ext uri="{FF2B5EF4-FFF2-40B4-BE49-F238E27FC236}">
                <a16:creationId xmlns:a16="http://schemas.microsoft.com/office/drawing/2014/main" id="{E8F76F35-D7C2-47F8-BFDF-20787DF3A7FC}"/>
              </a:ext>
            </a:extLst>
          </p:cNvPr>
          <p:cNvSpPr>
            <a:spLocks noGrp="1"/>
          </p:cNvSpPr>
          <p:nvPr>
            <p:ph type="sldNum" sz="quarter" idx="11"/>
          </p:nvPr>
        </p:nvSpPr>
        <p:spPr/>
        <p:txBody>
          <a:bodyPr/>
          <a:lstStyle/>
          <a:p>
            <a:fld id="{021E1021-89F3-4E67-882D-FBA1129841CA}" type="slidenum">
              <a:rPr lang="da-DK" smtClean="0"/>
              <a:pPr/>
              <a:t>4</a:t>
            </a:fld>
            <a:endParaRPr lang="da-DK"/>
          </a:p>
        </p:txBody>
      </p:sp>
      <p:sp>
        <p:nvSpPr>
          <p:cNvPr id="11" name="Pladsholder til tekst 10">
            <a:extLst>
              <a:ext uri="{FF2B5EF4-FFF2-40B4-BE49-F238E27FC236}">
                <a16:creationId xmlns:a16="http://schemas.microsoft.com/office/drawing/2014/main" id="{F76F6479-9662-41E3-B70B-DC0E9ED5EE54}"/>
              </a:ext>
            </a:extLst>
          </p:cNvPr>
          <p:cNvSpPr>
            <a:spLocks noGrp="1"/>
          </p:cNvSpPr>
          <p:nvPr>
            <p:ph type="body" sz="quarter" idx="13"/>
          </p:nvPr>
        </p:nvSpPr>
        <p:spPr>
          <a:xfrm>
            <a:off x="701675" y="1694046"/>
            <a:ext cx="4854527" cy="4677878"/>
          </a:xfrm>
        </p:spPr>
        <p:txBody>
          <a:bodyPr/>
          <a:lstStyle/>
          <a:p>
            <a:r>
              <a:rPr lang="da-DK" b="0" i="0" dirty="0">
                <a:solidFill>
                  <a:srgbClr val="212529"/>
                </a:solidFill>
                <a:effectLst/>
              </a:rPr>
              <a:t>Kommunen skal alene indhente de oplysninger, der er nødvendige for at behandle sagen</a:t>
            </a:r>
          </a:p>
          <a:p>
            <a:r>
              <a:rPr lang="da-DK" dirty="0">
                <a:solidFill>
                  <a:srgbClr val="212529"/>
                </a:solidFill>
              </a:rPr>
              <a:t>Kommunen</a:t>
            </a:r>
            <a:r>
              <a:rPr lang="da-DK" b="0" i="0" dirty="0">
                <a:solidFill>
                  <a:srgbClr val="212529"/>
                </a:solidFill>
                <a:effectLst/>
              </a:rPr>
              <a:t> skal i hver sag foretage en konkret vurdering af, hvilke oplysninger der er brug for til at træffe en afgørelse </a:t>
            </a:r>
          </a:p>
          <a:p>
            <a:r>
              <a:rPr lang="da-DK" b="0" i="0" dirty="0">
                <a:solidFill>
                  <a:srgbClr val="212529"/>
                </a:solidFill>
                <a:effectLst/>
              </a:rPr>
              <a:t>Kommunen skal iagttage proportionalitets-princippet, jf. databeskyttelsesforordningen</a:t>
            </a:r>
            <a:endParaRPr lang="da-DK" dirty="0">
              <a:solidFill>
                <a:srgbClr val="212529"/>
              </a:solidFill>
            </a:endParaRPr>
          </a:p>
          <a:p>
            <a:r>
              <a:rPr lang="da-DK" dirty="0">
                <a:solidFill>
                  <a:srgbClr val="212529"/>
                </a:solidFill>
              </a:rPr>
              <a:t>Ved indhentelse af oplysninger fra andre end borgeren selv, skal det fremgå, hvilke oplysninger kommunen har brug for at indhente</a:t>
            </a:r>
            <a:endParaRPr lang="da-DK" dirty="0"/>
          </a:p>
          <a:p>
            <a:pPr marL="0" indent="0">
              <a:buNone/>
            </a:pPr>
            <a:endParaRPr lang="da-DK" b="0" i="0" dirty="0">
              <a:solidFill>
                <a:srgbClr val="212529"/>
              </a:solidFill>
              <a:effectLst/>
            </a:endParaRPr>
          </a:p>
        </p:txBody>
      </p:sp>
    </p:spTree>
    <p:extLst>
      <p:ext uri="{BB962C8B-B14F-4D97-AF65-F5344CB8AC3E}">
        <p14:creationId xmlns:p14="http://schemas.microsoft.com/office/powerpoint/2010/main" val="124163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descr="Et hvidt Jigsaw puslespil med røde brikker">
            <a:extLst>
              <a:ext uri="{FF2B5EF4-FFF2-40B4-BE49-F238E27FC236}">
                <a16:creationId xmlns:a16="http://schemas.microsoft.com/office/drawing/2014/main" id="{C1C545B6-FA5B-4693-B9D9-6E6B6FEADBB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8364" b="8364"/>
          <a:stretch>
            <a:fillRect/>
          </a:stretch>
        </p:blipFill>
        <p:spPr/>
      </p:pic>
      <p:sp>
        <p:nvSpPr>
          <p:cNvPr id="3" name="Titel 2">
            <a:extLst>
              <a:ext uri="{FF2B5EF4-FFF2-40B4-BE49-F238E27FC236}">
                <a16:creationId xmlns:a16="http://schemas.microsoft.com/office/drawing/2014/main" id="{FE40B50B-943A-47C6-8566-4881D88391BB}"/>
              </a:ext>
            </a:extLst>
          </p:cNvPr>
          <p:cNvSpPr>
            <a:spLocks noGrp="1"/>
          </p:cNvSpPr>
          <p:nvPr>
            <p:ph type="title"/>
          </p:nvPr>
        </p:nvSpPr>
        <p:spPr/>
        <p:txBody>
          <a:bodyPr/>
          <a:lstStyle/>
          <a:p>
            <a:r>
              <a:rPr lang="da-DK" b="0" dirty="0">
                <a:effectLst/>
                <a:latin typeface="+mn-lt"/>
              </a:rPr>
              <a:t>Hvem kan myndigheden indhente oplysninger fra?</a:t>
            </a:r>
            <a:endParaRPr lang="da-DK" dirty="0">
              <a:latin typeface="+mn-lt"/>
            </a:endParaRPr>
          </a:p>
        </p:txBody>
      </p:sp>
      <p:sp>
        <p:nvSpPr>
          <p:cNvPr id="4" name="Pladsholder til sidefod 3">
            <a:extLst>
              <a:ext uri="{FF2B5EF4-FFF2-40B4-BE49-F238E27FC236}">
                <a16:creationId xmlns:a16="http://schemas.microsoft.com/office/drawing/2014/main" id="{5B01B4EB-3CDA-4315-A309-377742AB098A}"/>
              </a:ext>
            </a:extLst>
          </p:cNvPr>
          <p:cNvSpPr>
            <a:spLocks noGrp="1"/>
          </p:cNvSpPr>
          <p:nvPr>
            <p:ph type="ftr" sz="quarter" idx="10"/>
          </p:nvPr>
        </p:nvSpPr>
        <p:spPr/>
        <p:txBody>
          <a:bodyPr/>
          <a:lstStyle/>
          <a:p>
            <a:r>
              <a:rPr lang="da-DK"/>
              <a:t>Skriv hvad præsentationen handler om</a:t>
            </a:r>
            <a:endParaRPr lang="da-DK" dirty="0"/>
          </a:p>
        </p:txBody>
      </p:sp>
      <p:sp>
        <p:nvSpPr>
          <p:cNvPr id="5" name="Pladsholder til slidenummer 4">
            <a:extLst>
              <a:ext uri="{FF2B5EF4-FFF2-40B4-BE49-F238E27FC236}">
                <a16:creationId xmlns:a16="http://schemas.microsoft.com/office/drawing/2014/main" id="{6CB7FC62-24FF-4775-B666-9443FEE383E9}"/>
              </a:ext>
            </a:extLst>
          </p:cNvPr>
          <p:cNvSpPr>
            <a:spLocks noGrp="1"/>
          </p:cNvSpPr>
          <p:nvPr>
            <p:ph type="sldNum" sz="quarter" idx="11"/>
          </p:nvPr>
        </p:nvSpPr>
        <p:spPr/>
        <p:txBody>
          <a:bodyPr/>
          <a:lstStyle/>
          <a:p>
            <a:fld id="{021E1021-89F3-4E67-882D-FBA1129841CA}" type="slidenum">
              <a:rPr lang="da-DK" smtClean="0"/>
              <a:pPr/>
              <a:t>5</a:t>
            </a:fld>
            <a:endParaRPr lang="da-DK"/>
          </a:p>
        </p:txBody>
      </p:sp>
      <p:sp>
        <p:nvSpPr>
          <p:cNvPr id="6" name="Pladsholder til tekst 5">
            <a:extLst>
              <a:ext uri="{FF2B5EF4-FFF2-40B4-BE49-F238E27FC236}">
                <a16:creationId xmlns:a16="http://schemas.microsoft.com/office/drawing/2014/main" id="{A5DF13AF-C150-44D1-A5AD-D4749E904F82}"/>
              </a:ext>
            </a:extLst>
          </p:cNvPr>
          <p:cNvSpPr>
            <a:spLocks noGrp="1"/>
          </p:cNvSpPr>
          <p:nvPr>
            <p:ph type="body" sz="quarter" idx="13"/>
          </p:nvPr>
        </p:nvSpPr>
        <p:spPr/>
        <p:txBody>
          <a:bodyPr/>
          <a:lstStyle/>
          <a:p>
            <a:r>
              <a:rPr lang="da-DK" b="0" i="0" dirty="0">
                <a:solidFill>
                  <a:srgbClr val="212529"/>
                </a:solidFill>
                <a:effectLst/>
              </a:rPr>
              <a:t>Listen er udtømmende, jf.  lovforslag L 138 2002/1</a:t>
            </a:r>
            <a:endParaRPr lang="da-DK" dirty="0"/>
          </a:p>
        </p:txBody>
      </p:sp>
      <p:sp>
        <p:nvSpPr>
          <p:cNvPr id="7" name="Pladsholder til tekst 6">
            <a:extLst>
              <a:ext uri="{FF2B5EF4-FFF2-40B4-BE49-F238E27FC236}">
                <a16:creationId xmlns:a16="http://schemas.microsoft.com/office/drawing/2014/main" id="{4D68B75B-4107-412E-A487-50339B398459}"/>
              </a:ext>
            </a:extLst>
          </p:cNvPr>
          <p:cNvSpPr>
            <a:spLocks noGrp="1"/>
          </p:cNvSpPr>
          <p:nvPr>
            <p:ph type="body" sz="quarter" idx="14"/>
          </p:nvPr>
        </p:nvSpPr>
        <p:spPr/>
        <p:txBody>
          <a:bodyPr/>
          <a:lstStyle/>
          <a:p>
            <a:pPr marL="177800" algn="l"/>
            <a:r>
              <a:rPr lang="da-DK" b="0" i="0" dirty="0">
                <a:effectLst/>
                <a:latin typeface="Questa-Regular"/>
              </a:rPr>
              <a:t>Andre offentlige myndigheder</a:t>
            </a:r>
          </a:p>
          <a:p>
            <a:pPr marL="177800" algn="l"/>
            <a:r>
              <a:rPr lang="da-DK" b="0" i="0" dirty="0">
                <a:effectLst/>
                <a:latin typeface="Questa-Regular"/>
              </a:rPr>
              <a:t>Uddannelsesinstitutioner</a:t>
            </a:r>
          </a:p>
          <a:p>
            <a:pPr marL="177800" algn="l"/>
            <a:r>
              <a:rPr lang="da-DK" b="0" i="0" dirty="0">
                <a:effectLst/>
                <a:latin typeface="Questa-Regular"/>
              </a:rPr>
              <a:t>Sygehuse, læger, psykologer, autoriserede sundhedspersoner i øvrigt og personer, der handler på disses ansvar</a:t>
            </a:r>
          </a:p>
          <a:p>
            <a:pPr marL="177800" algn="l"/>
            <a:r>
              <a:rPr lang="da-DK" b="0" i="0" dirty="0">
                <a:effectLst/>
                <a:latin typeface="Questa-Regular"/>
              </a:rPr>
              <a:t>Arbejdsløshedskasser</a:t>
            </a:r>
          </a:p>
          <a:p>
            <a:pPr marL="177800" algn="l"/>
            <a:r>
              <a:rPr lang="da-DK" b="0" i="0" dirty="0">
                <a:effectLst/>
                <a:latin typeface="Questa-Regular"/>
              </a:rPr>
              <a:t>Pengeinstitutter</a:t>
            </a:r>
          </a:p>
          <a:p>
            <a:pPr marL="177800" algn="l"/>
            <a:r>
              <a:rPr lang="da-DK" b="0" i="0" dirty="0">
                <a:effectLst/>
                <a:latin typeface="Questa-Regular"/>
              </a:rPr>
              <a:t>Arbejdsgivere</a:t>
            </a:r>
          </a:p>
          <a:p>
            <a:pPr marL="177800" algn="l"/>
            <a:r>
              <a:rPr lang="da-DK" b="0" i="0" dirty="0">
                <a:effectLst/>
                <a:latin typeface="Questa-Regular"/>
              </a:rPr>
              <a:t>Private, der udfører opgaver for det offentlige</a:t>
            </a:r>
          </a:p>
          <a:p>
            <a:endParaRPr lang="da-DK" dirty="0"/>
          </a:p>
        </p:txBody>
      </p:sp>
    </p:spTree>
    <p:extLst>
      <p:ext uri="{BB962C8B-B14F-4D97-AF65-F5344CB8AC3E}">
        <p14:creationId xmlns:p14="http://schemas.microsoft.com/office/powerpoint/2010/main" val="7481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A7690704-059B-425D-B92C-35A91D35D862}"/>
              </a:ext>
            </a:extLst>
          </p:cNvPr>
          <p:cNvSpPr>
            <a:spLocks noGrp="1"/>
          </p:cNvSpPr>
          <p:nvPr>
            <p:ph type="ftr" sz="quarter" idx="10"/>
          </p:nvPr>
        </p:nvSpPr>
        <p:spPr/>
        <p:txBody>
          <a:bodyPr/>
          <a:lstStyle/>
          <a:p>
            <a:r>
              <a:rPr lang="da-DK"/>
              <a:t>Skriv hvad præsentationen handler om</a:t>
            </a:r>
            <a:endParaRPr lang="da-DK" dirty="0"/>
          </a:p>
        </p:txBody>
      </p:sp>
      <p:sp>
        <p:nvSpPr>
          <p:cNvPr id="5" name="Pladsholder til slidenummer 4">
            <a:extLst>
              <a:ext uri="{FF2B5EF4-FFF2-40B4-BE49-F238E27FC236}">
                <a16:creationId xmlns:a16="http://schemas.microsoft.com/office/drawing/2014/main" id="{2A31D3AB-0203-4BCF-9503-0D60587B8409}"/>
              </a:ext>
            </a:extLst>
          </p:cNvPr>
          <p:cNvSpPr>
            <a:spLocks noGrp="1"/>
          </p:cNvSpPr>
          <p:nvPr>
            <p:ph type="sldNum" sz="quarter" idx="11"/>
          </p:nvPr>
        </p:nvSpPr>
        <p:spPr/>
        <p:txBody>
          <a:bodyPr/>
          <a:lstStyle/>
          <a:p>
            <a:fld id="{021E1021-89F3-4E67-882D-FBA1129841CA}" type="slidenum">
              <a:rPr lang="da-DK" smtClean="0"/>
              <a:pPr/>
              <a:t>6</a:t>
            </a:fld>
            <a:endParaRPr lang="da-DK"/>
          </a:p>
        </p:txBody>
      </p:sp>
      <p:sp>
        <p:nvSpPr>
          <p:cNvPr id="9" name="Pladsholder til tekst 8">
            <a:extLst>
              <a:ext uri="{FF2B5EF4-FFF2-40B4-BE49-F238E27FC236}">
                <a16:creationId xmlns:a16="http://schemas.microsoft.com/office/drawing/2014/main" id="{F88195AB-BD3F-41B4-B9EB-1FFB89A4FE4A}"/>
              </a:ext>
            </a:extLst>
          </p:cNvPr>
          <p:cNvSpPr>
            <a:spLocks noGrp="1"/>
          </p:cNvSpPr>
          <p:nvPr>
            <p:ph type="body" sz="quarter" idx="13"/>
          </p:nvPr>
        </p:nvSpPr>
        <p:spPr/>
        <p:txBody>
          <a:bodyPr/>
          <a:lstStyle/>
          <a:p>
            <a:pPr marL="0" indent="0">
              <a:buNone/>
            </a:pPr>
            <a:r>
              <a:rPr lang="da-DK" dirty="0"/>
              <a:t>Begrænsning </a:t>
            </a:r>
          </a:p>
          <a:p>
            <a:r>
              <a:rPr lang="da-DK" dirty="0">
                <a:latin typeface="Questa-Regular"/>
              </a:rPr>
              <a:t>Kommunen</a:t>
            </a:r>
            <a:r>
              <a:rPr lang="da-DK" b="0" i="0" dirty="0">
                <a:effectLst/>
                <a:latin typeface="Questa-Regular"/>
              </a:rPr>
              <a:t> kan ikke nøjes med at indhente et generelt samtykke, hvor borgeren skriver under på, at myndigheden kan indhente oplysninger, der er relevante eller nødvendige for sagen. (et konkretiseret samtykke). Det er forudsat i lovforarbejderne til bestemmelsen (jf. lovforslag</a:t>
            </a:r>
            <a:endParaRPr lang="da-DK" dirty="0"/>
          </a:p>
          <a:p>
            <a:pPr marL="0" indent="0">
              <a:buNone/>
            </a:pPr>
            <a:endParaRPr lang="da-DK" dirty="0"/>
          </a:p>
        </p:txBody>
      </p:sp>
      <p:sp>
        <p:nvSpPr>
          <p:cNvPr id="8" name="Titel 7">
            <a:extLst>
              <a:ext uri="{FF2B5EF4-FFF2-40B4-BE49-F238E27FC236}">
                <a16:creationId xmlns:a16="http://schemas.microsoft.com/office/drawing/2014/main" id="{4DEEFE51-816C-4987-9A97-BD8E02C1BFBA}"/>
              </a:ext>
            </a:extLst>
          </p:cNvPr>
          <p:cNvSpPr>
            <a:spLocks noGrp="1"/>
          </p:cNvSpPr>
          <p:nvPr>
            <p:ph type="title"/>
          </p:nvPr>
        </p:nvSpPr>
        <p:spPr/>
        <p:txBody>
          <a:bodyPr/>
          <a:lstStyle/>
          <a:p>
            <a:r>
              <a:rPr lang="da-DK" dirty="0"/>
              <a:t>Krav til samtykke </a:t>
            </a:r>
          </a:p>
        </p:txBody>
      </p:sp>
      <p:sp>
        <p:nvSpPr>
          <p:cNvPr id="10" name="Pladsholder til tekst 9">
            <a:extLst>
              <a:ext uri="{FF2B5EF4-FFF2-40B4-BE49-F238E27FC236}">
                <a16:creationId xmlns:a16="http://schemas.microsoft.com/office/drawing/2014/main" id="{4AD1F5AC-DB13-4B43-BFF3-50A32165A69D}"/>
              </a:ext>
            </a:extLst>
          </p:cNvPr>
          <p:cNvSpPr>
            <a:spLocks noGrp="1"/>
          </p:cNvSpPr>
          <p:nvPr>
            <p:ph type="body" sz="quarter" idx="17"/>
          </p:nvPr>
        </p:nvSpPr>
        <p:spPr/>
        <p:txBody>
          <a:bodyPr/>
          <a:lstStyle/>
          <a:p>
            <a:r>
              <a:rPr lang="da-DK" b="0" i="0" dirty="0">
                <a:effectLst/>
                <a:latin typeface="Questa-Regular"/>
              </a:rPr>
              <a:t>Samtykke skal være tilstrækkeligt præcist til, at borgeren ved, hvilke typer oplysninger der vil blive indhentet, hvem de vil blive indhentet fra, og hvilken sag oplysningerne skal bruges til at behandle</a:t>
            </a:r>
          </a:p>
          <a:p>
            <a:r>
              <a:rPr lang="da-DK" b="0" i="0" dirty="0">
                <a:effectLst/>
                <a:latin typeface="Questa-Regular"/>
              </a:rPr>
              <a:t>I de tilfælde, hvor oplysningerne ville kunne indhentes efter forordningen uden samtykke, men hvor et krav om samtykke følger af retssikkerhedslovens § 11 a,  gælder retssikkerhedslovens regler med hensyn til samtykket</a:t>
            </a:r>
            <a:endParaRPr lang="da-DK" dirty="0"/>
          </a:p>
        </p:txBody>
      </p:sp>
    </p:spTree>
    <p:extLst>
      <p:ext uri="{BB962C8B-B14F-4D97-AF65-F5344CB8AC3E}">
        <p14:creationId xmlns:p14="http://schemas.microsoft.com/office/powerpoint/2010/main" val="240381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billede 11" descr="PostIt-noter 3 med massiv udfyldning">
            <a:extLst>
              <a:ext uri="{FF2B5EF4-FFF2-40B4-BE49-F238E27FC236}">
                <a16:creationId xmlns:a16="http://schemas.microsoft.com/office/drawing/2014/main" id="{87B2E79E-E809-45E1-845D-F490496610E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1824" b="21824"/>
          <a:stretch>
            <a:fillRect/>
          </a:stretch>
        </p:blipFill>
        <p:spPr/>
      </p:pic>
      <p:sp>
        <p:nvSpPr>
          <p:cNvPr id="7" name="Titel 6">
            <a:extLst>
              <a:ext uri="{FF2B5EF4-FFF2-40B4-BE49-F238E27FC236}">
                <a16:creationId xmlns:a16="http://schemas.microsoft.com/office/drawing/2014/main" id="{520E6595-DF33-4A78-A5FE-9FC0E1A525F4}"/>
              </a:ext>
            </a:extLst>
          </p:cNvPr>
          <p:cNvSpPr>
            <a:spLocks noGrp="1"/>
          </p:cNvSpPr>
          <p:nvPr>
            <p:ph type="title"/>
          </p:nvPr>
        </p:nvSpPr>
        <p:spPr>
          <a:xfrm>
            <a:off x="701675" y="1273350"/>
            <a:ext cx="4914121" cy="1314156"/>
          </a:xfrm>
        </p:spPr>
        <p:txBody>
          <a:bodyPr/>
          <a:lstStyle/>
          <a:p>
            <a:r>
              <a:rPr lang="da-DK" dirty="0"/>
              <a:t>Indhentelse af oplysninger uden samtykke</a:t>
            </a:r>
          </a:p>
        </p:txBody>
      </p:sp>
      <p:sp>
        <p:nvSpPr>
          <p:cNvPr id="2" name="Pladsholder til sidefod 1">
            <a:extLst>
              <a:ext uri="{FF2B5EF4-FFF2-40B4-BE49-F238E27FC236}">
                <a16:creationId xmlns:a16="http://schemas.microsoft.com/office/drawing/2014/main" id="{D66369F4-A6D8-4941-9BA7-153A1E680967}"/>
              </a:ext>
            </a:extLst>
          </p:cNvPr>
          <p:cNvSpPr>
            <a:spLocks noGrp="1"/>
          </p:cNvSpPr>
          <p:nvPr>
            <p:ph type="ftr" sz="quarter" idx="10"/>
          </p:nvPr>
        </p:nvSpPr>
        <p:spPr/>
        <p:txBody>
          <a:bodyPr/>
          <a:lstStyle/>
          <a:p>
            <a:r>
              <a:rPr lang="da-DK"/>
              <a:t>Skriv hvad præsentationen handler om</a:t>
            </a:r>
            <a:endParaRPr lang="da-DK" dirty="0"/>
          </a:p>
        </p:txBody>
      </p:sp>
      <p:sp>
        <p:nvSpPr>
          <p:cNvPr id="3" name="Pladsholder til slidenummer 2">
            <a:extLst>
              <a:ext uri="{FF2B5EF4-FFF2-40B4-BE49-F238E27FC236}">
                <a16:creationId xmlns:a16="http://schemas.microsoft.com/office/drawing/2014/main" id="{50341835-1990-4A5D-825F-C0654FFC8981}"/>
              </a:ext>
            </a:extLst>
          </p:cNvPr>
          <p:cNvSpPr>
            <a:spLocks noGrp="1"/>
          </p:cNvSpPr>
          <p:nvPr>
            <p:ph type="sldNum" sz="quarter" idx="11"/>
          </p:nvPr>
        </p:nvSpPr>
        <p:spPr/>
        <p:txBody>
          <a:bodyPr/>
          <a:lstStyle/>
          <a:p>
            <a:fld id="{021E1021-89F3-4E67-882D-FBA1129841CA}" type="slidenum">
              <a:rPr lang="da-DK" smtClean="0"/>
              <a:pPr/>
              <a:t>7</a:t>
            </a:fld>
            <a:endParaRPr lang="da-DK"/>
          </a:p>
        </p:txBody>
      </p:sp>
      <p:sp>
        <p:nvSpPr>
          <p:cNvPr id="8" name="Pladsholder til tekst 7">
            <a:extLst>
              <a:ext uri="{FF2B5EF4-FFF2-40B4-BE49-F238E27FC236}">
                <a16:creationId xmlns:a16="http://schemas.microsoft.com/office/drawing/2014/main" id="{D4E2A3E9-D142-4610-A58D-C47DDB93B04E}"/>
              </a:ext>
            </a:extLst>
          </p:cNvPr>
          <p:cNvSpPr>
            <a:spLocks noGrp="1"/>
          </p:cNvSpPr>
          <p:nvPr>
            <p:ph type="body" sz="quarter" idx="14"/>
          </p:nvPr>
        </p:nvSpPr>
        <p:spPr/>
        <p:txBody>
          <a:bodyPr/>
          <a:lstStyle/>
          <a:p>
            <a:r>
              <a:rPr lang="da-DK" dirty="0"/>
              <a:t>Desuden kan kommunen indhente oplysninger uden samtykke med hjemmel i § 54 i lov om organisering og understøttelse af beskæftigelsesindsatsen m.v. </a:t>
            </a:r>
          </a:p>
        </p:txBody>
      </p:sp>
      <p:sp>
        <p:nvSpPr>
          <p:cNvPr id="10" name="Pladsholder til tekst 9">
            <a:extLst>
              <a:ext uri="{FF2B5EF4-FFF2-40B4-BE49-F238E27FC236}">
                <a16:creationId xmlns:a16="http://schemas.microsoft.com/office/drawing/2014/main" id="{3A16F79E-A443-4BF3-B91E-FA8830626D75}"/>
              </a:ext>
            </a:extLst>
          </p:cNvPr>
          <p:cNvSpPr>
            <a:spLocks noGrp="1"/>
          </p:cNvSpPr>
          <p:nvPr>
            <p:ph type="body" sz="quarter" idx="16"/>
          </p:nvPr>
        </p:nvSpPr>
        <p:spPr>
          <a:xfrm>
            <a:off x="701675" y="2895600"/>
            <a:ext cx="4914121" cy="2905125"/>
          </a:xfrm>
        </p:spPr>
        <p:txBody>
          <a:bodyPr/>
          <a:lstStyle/>
          <a:p>
            <a:pPr marL="0" indent="0">
              <a:buNone/>
            </a:pPr>
            <a:r>
              <a:rPr lang="da-DK" dirty="0"/>
              <a:t>Indhentelse af oplysninger uden borgerens samtykke kan ske ved belysningen af:</a:t>
            </a:r>
          </a:p>
          <a:p>
            <a:r>
              <a:rPr lang="da-DK" dirty="0"/>
              <a:t> Økonomiske- og ferieforhold </a:t>
            </a:r>
          </a:p>
          <a:p>
            <a:r>
              <a:rPr lang="da-DK" dirty="0"/>
              <a:t>Økonomiske oplysninger om dens ægtefælle eller samlever fra andre offentlige myndigheder eller a-kasser </a:t>
            </a:r>
          </a:p>
          <a:p>
            <a:pPr marL="0" indent="0">
              <a:buNone/>
            </a:pPr>
            <a:endParaRPr lang="da-DK" dirty="0"/>
          </a:p>
        </p:txBody>
      </p:sp>
    </p:spTree>
    <p:extLst>
      <p:ext uri="{BB962C8B-B14F-4D97-AF65-F5344CB8AC3E}">
        <p14:creationId xmlns:p14="http://schemas.microsoft.com/office/powerpoint/2010/main" val="211836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CFD8F5C-6E67-4E4A-BC4A-7601BC3E5A1A}"/>
              </a:ext>
            </a:extLst>
          </p:cNvPr>
          <p:cNvSpPr>
            <a:spLocks noGrp="1"/>
          </p:cNvSpPr>
          <p:nvPr>
            <p:ph type="title"/>
          </p:nvPr>
        </p:nvSpPr>
        <p:spPr>
          <a:xfrm>
            <a:off x="624675" y="2066381"/>
            <a:ext cx="3389764" cy="2019869"/>
          </a:xfrm>
        </p:spPr>
        <p:txBody>
          <a:bodyPr/>
          <a:lstStyle/>
          <a:p>
            <a:r>
              <a:rPr lang="da-DK" dirty="0"/>
              <a:t>Krav til samtykke efter Databeskyt-</a:t>
            </a:r>
            <a:r>
              <a:rPr lang="da-DK" dirty="0" err="1"/>
              <a:t>telsesforordningen</a:t>
            </a:r>
            <a:r>
              <a:rPr lang="da-DK" dirty="0"/>
              <a:t> </a:t>
            </a:r>
          </a:p>
        </p:txBody>
      </p:sp>
      <p:sp>
        <p:nvSpPr>
          <p:cNvPr id="4" name="Pladsholder til sidefod 3">
            <a:extLst>
              <a:ext uri="{FF2B5EF4-FFF2-40B4-BE49-F238E27FC236}">
                <a16:creationId xmlns:a16="http://schemas.microsoft.com/office/drawing/2014/main" id="{3950B35F-4ECE-477B-ABA3-8508E552F4C7}"/>
              </a:ext>
            </a:extLst>
          </p:cNvPr>
          <p:cNvSpPr>
            <a:spLocks noGrp="1"/>
          </p:cNvSpPr>
          <p:nvPr>
            <p:ph type="ftr" sz="quarter" idx="10"/>
          </p:nvPr>
        </p:nvSpPr>
        <p:spPr/>
        <p:txBody>
          <a:bodyPr/>
          <a:lstStyle/>
          <a:p>
            <a:r>
              <a:rPr lang="da-DK"/>
              <a:t>Skriv hvad præsentationen handler om</a:t>
            </a:r>
            <a:endParaRPr lang="da-DK" dirty="0"/>
          </a:p>
        </p:txBody>
      </p:sp>
      <p:sp>
        <p:nvSpPr>
          <p:cNvPr id="5" name="Pladsholder til slidenummer 4">
            <a:extLst>
              <a:ext uri="{FF2B5EF4-FFF2-40B4-BE49-F238E27FC236}">
                <a16:creationId xmlns:a16="http://schemas.microsoft.com/office/drawing/2014/main" id="{3454B7A2-CE2D-4A89-8B40-F5673E735092}"/>
              </a:ext>
            </a:extLst>
          </p:cNvPr>
          <p:cNvSpPr>
            <a:spLocks noGrp="1"/>
          </p:cNvSpPr>
          <p:nvPr>
            <p:ph type="sldNum" sz="quarter" idx="11"/>
          </p:nvPr>
        </p:nvSpPr>
        <p:spPr/>
        <p:txBody>
          <a:bodyPr/>
          <a:lstStyle/>
          <a:p>
            <a:fld id="{021E1021-89F3-4E67-882D-FBA1129841CA}" type="slidenum">
              <a:rPr lang="da-DK" smtClean="0"/>
              <a:pPr/>
              <a:t>8</a:t>
            </a:fld>
            <a:endParaRPr lang="da-DK"/>
          </a:p>
        </p:txBody>
      </p:sp>
      <p:sp>
        <p:nvSpPr>
          <p:cNvPr id="9" name="Pladsholder til tekst 8">
            <a:extLst>
              <a:ext uri="{FF2B5EF4-FFF2-40B4-BE49-F238E27FC236}">
                <a16:creationId xmlns:a16="http://schemas.microsoft.com/office/drawing/2014/main" id="{C08DCC95-409C-4318-905C-3A1B20A5EBD2}"/>
              </a:ext>
            </a:extLst>
          </p:cNvPr>
          <p:cNvSpPr>
            <a:spLocks noGrp="1"/>
          </p:cNvSpPr>
          <p:nvPr>
            <p:ph type="body" sz="quarter" idx="13"/>
          </p:nvPr>
        </p:nvSpPr>
        <p:spPr/>
        <p:txBody>
          <a:bodyPr/>
          <a:lstStyle/>
          <a:p>
            <a:r>
              <a:rPr lang="da-DK" dirty="0">
                <a:latin typeface="Questa-Regular"/>
              </a:rPr>
              <a:t>H</a:t>
            </a:r>
            <a:r>
              <a:rPr lang="da-DK" b="0" i="0" dirty="0">
                <a:effectLst/>
                <a:latin typeface="Questa-Regular"/>
              </a:rPr>
              <a:t>vor samtykket anvendes som behandlingsgrundlag efter databeskyttelsesforordningen, gælder forordningens krav til samtykke </a:t>
            </a:r>
          </a:p>
          <a:p>
            <a:r>
              <a:rPr lang="da-DK" b="0" i="0" dirty="0">
                <a:effectLst/>
                <a:latin typeface="Questa-Regular"/>
              </a:rPr>
              <a:t>Ved samtykke efter forordningen forstås enhver frivillig, specifik, informeret og utvetydig viljestilkendegivelse fra den registrerede</a:t>
            </a:r>
          </a:p>
          <a:p>
            <a:r>
              <a:rPr lang="da-DK" b="0" i="0" dirty="0">
                <a:effectLst/>
                <a:latin typeface="Questa-Regular"/>
              </a:rPr>
              <a:t>Det er et krav for et gyldigt samtykke, at den dataansvarlige informerer om muligheden for at trække samtykket tilbage, inden samtykket afgives</a:t>
            </a:r>
            <a:endParaRPr lang="da-DK" dirty="0"/>
          </a:p>
        </p:txBody>
      </p:sp>
      <p:pic>
        <p:nvPicPr>
          <p:cNvPr id="21" name="Pladsholder til billede 20" descr="Skærm kontur">
            <a:extLst>
              <a:ext uri="{FF2B5EF4-FFF2-40B4-BE49-F238E27FC236}">
                <a16:creationId xmlns:a16="http://schemas.microsoft.com/office/drawing/2014/main" id="{4C15C699-D993-496F-963B-0761F4EF3058}"/>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884" r="24884"/>
          <a:stretch>
            <a:fillRect/>
          </a:stretch>
        </p:blipFill>
        <p:spPr/>
      </p:pic>
      <p:pic>
        <p:nvPicPr>
          <p:cNvPr id="23" name="Grafik 22" descr="Clipboard med massiv udfyldning">
            <a:extLst>
              <a:ext uri="{FF2B5EF4-FFF2-40B4-BE49-F238E27FC236}">
                <a16:creationId xmlns:a16="http://schemas.microsoft.com/office/drawing/2014/main" id="{AD8A6E51-1D58-4974-A119-A9A51999EA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8052" y="1866975"/>
            <a:ext cx="2358516" cy="2358516"/>
          </a:xfrm>
          <a:prstGeom prst="rect">
            <a:avLst/>
          </a:prstGeom>
        </p:spPr>
      </p:pic>
    </p:spTree>
    <p:extLst>
      <p:ext uri="{BB962C8B-B14F-4D97-AF65-F5344CB8AC3E}">
        <p14:creationId xmlns:p14="http://schemas.microsoft.com/office/powerpoint/2010/main" val="114918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F9A063A-4963-48EF-B9BB-805B408FD18B}"/>
              </a:ext>
            </a:extLst>
          </p:cNvPr>
          <p:cNvSpPr>
            <a:spLocks noGrp="1"/>
          </p:cNvSpPr>
          <p:nvPr>
            <p:ph type="title"/>
          </p:nvPr>
        </p:nvSpPr>
        <p:spPr/>
        <p:txBody>
          <a:bodyPr/>
          <a:lstStyle/>
          <a:p>
            <a:r>
              <a:rPr lang="da-DK" dirty="0"/>
              <a:t>Oversigt over de retslige regler ved indhentelse og videregivelse af private forhold </a:t>
            </a:r>
          </a:p>
        </p:txBody>
      </p:sp>
      <p:sp>
        <p:nvSpPr>
          <p:cNvPr id="4" name="Pladsholder til slidenummer 3">
            <a:extLst>
              <a:ext uri="{FF2B5EF4-FFF2-40B4-BE49-F238E27FC236}">
                <a16:creationId xmlns:a16="http://schemas.microsoft.com/office/drawing/2014/main" id="{83FE9EAC-19E8-47B9-A916-51DB80CC240A}"/>
              </a:ext>
            </a:extLst>
          </p:cNvPr>
          <p:cNvSpPr>
            <a:spLocks noGrp="1"/>
          </p:cNvSpPr>
          <p:nvPr>
            <p:ph type="sldNum" sz="quarter" idx="12"/>
          </p:nvPr>
        </p:nvSpPr>
        <p:spPr/>
        <p:txBody>
          <a:bodyPr/>
          <a:lstStyle/>
          <a:p>
            <a:fld id="{021E1021-89F3-4E67-882D-FBA1129841CA}" type="slidenum">
              <a:rPr lang="da-DK" smtClean="0"/>
              <a:pPr/>
              <a:t>9</a:t>
            </a:fld>
            <a:endParaRPr lang="da-DK"/>
          </a:p>
        </p:txBody>
      </p:sp>
      <p:pic>
        <p:nvPicPr>
          <p:cNvPr id="25" name="Pladsholder til indhold 24">
            <a:extLst>
              <a:ext uri="{FF2B5EF4-FFF2-40B4-BE49-F238E27FC236}">
                <a16:creationId xmlns:a16="http://schemas.microsoft.com/office/drawing/2014/main" id="{95395F6C-57C7-4A89-8138-077A185525F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6584" y="2230438"/>
            <a:ext cx="3869106" cy="3844925"/>
          </a:xfrm>
        </p:spPr>
      </p:pic>
      <p:pic>
        <p:nvPicPr>
          <p:cNvPr id="31" name="Pladsholder til indhold 30">
            <a:extLst>
              <a:ext uri="{FF2B5EF4-FFF2-40B4-BE49-F238E27FC236}">
                <a16:creationId xmlns:a16="http://schemas.microsoft.com/office/drawing/2014/main" id="{EBCBC7F0-81B2-4802-A3AC-6083CA883E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0620" y="2230438"/>
            <a:ext cx="3867508" cy="3843337"/>
          </a:xfrm>
        </p:spPr>
      </p:pic>
      <p:sp>
        <p:nvSpPr>
          <p:cNvPr id="32" name="Tekstfelt 31">
            <a:extLst>
              <a:ext uri="{FF2B5EF4-FFF2-40B4-BE49-F238E27FC236}">
                <a16:creationId xmlns:a16="http://schemas.microsoft.com/office/drawing/2014/main" id="{B0AB7C81-CA63-4D6F-97AA-89D479C54DC4}"/>
              </a:ext>
            </a:extLst>
          </p:cNvPr>
          <p:cNvSpPr txBox="1"/>
          <p:nvPr/>
        </p:nvSpPr>
        <p:spPr>
          <a:xfrm>
            <a:off x="2316002" y="1947452"/>
            <a:ext cx="1306448" cy="246221"/>
          </a:xfrm>
          <a:prstGeom prst="rect">
            <a:avLst/>
          </a:prstGeom>
          <a:noFill/>
        </p:spPr>
        <p:txBody>
          <a:bodyPr wrap="none" lIns="0" tIns="0" rIns="0" bIns="0" rtlCol="0">
            <a:spAutoFit/>
          </a:bodyPr>
          <a:lstStyle/>
          <a:p>
            <a:pPr algn="l"/>
            <a:r>
              <a:rPr lang="da-DK" sz="1600" b="1" dirty="0">
                <a:solidFill>
                  <a:schemeClr val="tx2"/>
                </a:solidFill>
              </a:rPr>
              <a:t>Kommunen </a:t>
            </a:r>
          </a:p>
        </p:txBody>
      </p:sp>
      <p:sp>
        <p:nvSpPr>
          <p:cNvPr id="33" name="Tekstfelt 32">
            <a:extLst>
              <a:ext uri="{FF2B5EF4-FFF2-40B4-BE49-F238E27FC236}">
                <a16:creationId xmlns:a16="http://schemas.microsoft.com/office/drawing/2014/main" id="{24A02AFE-E027-4A7E-998B-D50A8EEB6C6D}"/>
              </a:ext>
            </a:extLst>
          </p:cNvPr>
          <p:cNvSpPr txBox="1"/>
          <p:nvPr/>
        </p:nvSpPr>
        <p:spPr>
          <a:xfrm>
            <a:off x="8083321" y="1921573"/>
            <a:ext cx="2034211" cy="246221"/>
          </a:xfrm>
          <a:prstGeom prst="rect">
            <a:avLst/>
          </a:prstGeom>
          <a:noFill/>
        </p:spPr>
        <p:txBody>
          <a:bodyPr wrap="none" lIns="0" tIns="0" rIns="0" bIns="0" rtlCol="0">
            <a:spAutoFit/>
          </a:bodyPr>
          <a:lstStyle/>
          <a:p>
            <a:pPr algn="l"/>
            <a:r>
              <a:rPr lang="da-DK" sz="1600" b="1" dirty="0">
                <a:solidFill>
                  <a:schemeClr val="tx2"/>
                </a:solidFill>
              </a:rPr>
              <a:t>Anden myndighed  </a:t>
            </a:r>
          </a:p>
        </p:txBody>
      </p:sp>
      <p:sp>
        <p:nvSpPr>
          <p:cNvPr id="34" name="Tekstfelt 33">
            <a:extLst>
              <a:ext uri="{FF2B5EF4-FFF2-40B4-BE49-F238E27FC236}">
                <a16:creationId xmlns:a16="http://schemas.microsoft.com/office/drawing/2014/main" id="{3448F218-D3BD-4441-BD26-71CFECC1BC1C}"/>
              </a:ext>
            </a:extLst>
          </p:cNvPr>
          <p:cNvSpPr txBox="1"/>
          <p:nvPr/>
        </p:nvSpPr>
        <p:spPr>
          <a:xfrm>
            <a:off x="2179111" y="3854340"/>
            <a:ext cx="1638269" cy="1877437"/>
          </a:xfrm>
          <a:prstGeom prst="rect">
            <a:avLst/>
          </a:prstGeom>
          <a:noFill/>
        </p:spPr>
        <p:txBody>
          <a:bodyPr wrap="none" lIns="0" tIns="0" rIns="0" bIns="0" rtlCol="0">
            <a:spAutoFit/>
          </a:bodyPr>
          <a:lstStyle/>
          <a:p>
            <a:pPr algn="l"/>
            <a:r>
              <a:rPr lang="da-DK" sz="1400" b="1" dirty="0">
                <a:solidFill>
                  <a:schemeClr val="tx2"/>
                </a:solidFill>
              </a:rPr>
              <a:t>Retsgrundlag </a:t>
            </a:r>
          </a:p>
          <a:p>
            <a:pPr marL="171450" indent="-171450" algn="l">
              <a:buFont typeface="Arial" panose="020B0604020202020204" pitchFamily="34" charset="0"/>
              <a:buChar char="•"/>
            </a:pPr>
            <a:r>
              <a:rPr lang="da-DK" sz="1200" dirty="0" err="1">
                <a:solidFill>
                  <a:schemeClr val="tx2"/>
                </a:solidFill>
              </a:rPr>
              <a:t>Fvl</a:t>
            </a:r>
            <a:r>
              <a:rPr lang="da-DK" sz="1200" dirty="0">
                <a:solidFill>
                  <a:schemeClr val="tx2"/>
                </a:solidFill>
              </a:rPr>
              <a:t> § 29 + samtykke</a:t>
            </a:r>
          </a:p>
          <a:p>
            <a:pPr marL="171450" indent="-171450" algn="l">
              <a:buFont typeface="Arial" panose="020B0604020202020204" pitchFamily="34" charset="0"/>
              <a:buChar char="•"/>
            </a:pPr>
            <a:r>
              <a:rPr lang="da-DK" sz="1200" dirty="0">
                <a:solidFill>
                  <a:schemeClr val="tx2"/>
                </a:solidFill>
              </a:rPr>
              <a:t>Art 9 og 10</a:t>
            </a:r>
          </a:p>
          <a:p>
            <a:pPr algn="l"/>
            <a:endParaRPr lang="da-DK" sz="1200" b="1" dirty="0">
              <a:solidFill>
                <a:schemeClr val="tx2"/>
              </a:solidFill>
            </a:endParaRPr>
          </a:p>
          <a:p>
            <a:pPr algn="l"/>
            <a:r>
              <a:rPr lang="da-DK" sz="1200" b="1" dirty="0">
                <a:solidFill>
                  <a:schemeClr val="tx2"/>
                </a:solidFill>
              </a:rPr>
              <a:t>Samtykke</a:t>
            </a:r>
          </a:p>
          <a:p>
            <a:pPr marL="171450" indent="-171450" algn="l">
              <a:buFont typeface="Arial" panose="020B0604020202020204" pitchFamily="34" charset="0"/>
              <a:buChar char="•"/>
            </a:pPr>
            <a:r>
              <a:rPr lang="da-DK" sz="1200" dirty="0">
                <a:solidFill>
                  <a:schemeClr val="tx2"/>
                </a:solidFill>
              </a:rPr>
              <a:t>Ingen formkrav </a:t>
            </a:r>
          </a:p>
          <a:p>
            <a:pPr marL="171450" indent="-171450" algn="l">
              <a:buFont typeface="Arial" panose="020B0604020202020204" pitchFamily="34" charset="0"/>
              <a:buChar char="•"/>
            </a:pPr>
            <a:r>
              <a:rPr lang="da-DK" sz="1200" dirty="0">
                <a:solidFill>
                  <a:schemeClr val="tx2"/>
                </a:solidFill>
              </a:rPr>
              <a:t> tilstrækkeligt præcist</a:t>
            </a:r>
          </a:p>
          <a:p>
            <a:pPr marL="171450" indent="-171450" algn="l">
              <a:buFont typeface="Arial" panose="020B0604020202020204" pitchFamily="34" charset="0"/>
              <a:buChar char="•"/>
            </a:pPr>
            <a:r>
              <a:rPr lang="da-DK" sz="1200" dirty="0">
                <a:solidFill>
                  <a:schemeClr val="tx2"/>
                </a:solidFill>
              </a:rPr>
              <a:t>Kun nødvendige </a:t>
            </a:r>
            <a:r>
              <a:rPr lang="da-DK" sz="1200" dirty="0" err="1">
                <a:solidFill>
                  <a:schemeClr val="tx2"/>
                </a:solidFill>
              </a:rPr>
              <a:t>opl.</a:t>
            </a:r>
            <a:endParaRPr lang="da-DK" sz="1200" dirty="0">
              <a:solidFill>
                <a:schemeClr val="tx2"/>
              </a:solidFill>
            </a:endParaRPr>
          </a:p>
          <a:p>
            <a:pPr marL="171450" indent="-171450" algn="l">
              <a:buFont typeface="Arial" panose="020B0604020202020204" pitchFamily="34" charset="0"/>
              <a:buChar char="•"/>
            </a:pPr>
            <a:r>
              <a:rPr lang="da-DK" sz="1200" dirty="0" err="1">
                <a:solidFill>
                  <a:schemeClr val="tx2"/>
                </a:solidFill>
              </a:rPr>
              <a:t>Fvl</a:t>
            </a:r>
            <a:r>
              <a:rPr lang="da-DK" sz="1200" dirty="0">
                <a:solidFill>
                  <a:schemeClr val="tx2"/>
                </a:solidFill>
              </a:rPr>
              <a:t> § 32</a:t>
            </a:r>
          </a:p>
          <a:p>
            <a:pPr marL="285750" indent="-285750" algn="l">
              <a:buFont typeface="Arial" panose="020B0604020202020204" pitchFamily="34" charset="0"/>
              <a:buChar char="•"/>
            </a:pPr>
            <a:endParaRPr lang="da-DK" sz="1200" b="1" dirty="0">
              <a:solidFill>
                <a:schemeClr val="tx2"/>
              </a:solidFill>
            </a:endParaRPr>
          </a:p>
        </p:txBody>
      </p:sp>
      <p:pic>
        <p:nvPicPr>
          <p:cNvPr id="36" name="Grafik 35" descr="Gentag kontur">
            <a:extLst>
              <a:ext uri="{FF2B5EF4-FFF2-40B4-BE49-F238E27FC236}">
                <a16:creationId xmlns:a16="http://schemas.microsoft.com/office/drawing/2014/main" id="{6A7336B0-153B-49B7-A881-A78369A4A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454819" y="5235970"/>
            <a:ext cx="914400" cy="914400"/>
          </a:xfrm>
          <a:prstGeom prst="rect">
            <a:avLst/>
          </a:prstGeom>
        </p:spPr>
      </p:pic>
      <p:sp>
        <p:nvSpPr>
          <p:cNvPr id="37" name="Tekstfelt 36">
            <a:extLst>
              <a:ext uri="{FF2B5EF4-FFF2-40B4-BE49-F238E27FC236}">
                <a16:creationId xmlns:a16="http://schemas.microsoft.com/office/drawing/2014/main" id="{C6674579-2BA9-4581-8589-093634DD25FA}"/>
              </a:ext>
            </a:extLst>
          </p:cNvPr>
          <p:cNvSpPr txBox="1"/>
          <p:nvPr/>
        </p:nvSpPr>
        <p:spPr>
          <a:xfrm>
            <a:off x="4822122" y="2577053"/>
            <a:ext cx="2685350" cy="2862322"/>
          </a:xfrm>
          <a:prstGeom prst="rect">
            <a:avLst/>
          </a:prstGeom>
          <a:noFill/>
        </p:spPr>
        <p:txBody>
          <a:bodyPr wrap="square" lIns="0" tIns="0" rIns="0" bIns="0" rtlCol="0">
            <a:spAutoFit/>
          </a:bodyPr>
          <a:lstStyle/>
          <a:p>
            <a:pPr algn="l"/>
            <a:r>
              <a:rPr lang="da-DK" sz="1400" b="1" dirty="0">
                <a:solidFill>
                  <a:schemeClr val="tx2"/>
                </a:solidFill>
              </a:rPr>
              <a:t>Retssikkerhedslovens § 11a</a:t>
            </a:r>
          </a:p>
          <a:p>
            <a:pPr marL="171450" indent="-171450" algn="l">
              <a:buFont typeface="Arial" panose="020B0604020202020204" pitchFamily="34" charset="0"/>
              <a:buChar char="•"/>
            </a:pPr>
            <a:r>
              <a:rPr lang="da-DK" sz="1200" dirty="0">
                <a:solidFill>
                  <a:schemeClr val="tx2"/>
                </a:solidFill>
              </a:rPr>
              <a:t>Borgeren ved hvilke oplysninger der bliver indhentet og hvilken sag oplysningerne skal bruges til behandling </a:t>
            </a:r>
          </a:p>
          <a:p>
            <a:pPr marL="171450" indent="-171450" algn="l">
              <a:buFont typeface="Arial" panose="020B0604020202020204" pitchFamily="34" charset="0"/>
              <a:buChar char="•"/>
            </a:pPr>
            <a:endParaRPr lang="da-DK" sz="1200" dirty="0">
              <a:solidFill>
                <a:schemeClr val="tx2"/>
              </a:solidFill>
            </a:endParaRPr>
          </a:p>
          <a:p>
            <a:pPr algn="l"/>
            <a:r>
              <a:rPr lang="da-DK" sz="1200" b="1" dirty="0">
                <a:solidFill>
                  <a:schemeClr val="tx2"/>
                </a:solidFill>
              </a:rPr>
              <a:t>Samtykke </a:t>
            </a:r>
          </a:p>
          <a:p>
            <a:pPr marL="171450" indent="-171450" algn="l">
              <a:buFont typeface="Arial" panose="020B0604020202020204" pitchFamily="34" charset="0"/>
              <a:buChar char="•"/>
            </a:pPr>
            <a:r>
              <a:rPr lang="da-DK" sz="1200" dirty="0">
                <a:solidFill>
                  <a:schemeClr val="tx2"/>
                </a:solidFill>
              </a:rPr>
              <a:t>Ingen formkrav </a:t>
            </a:r>
          </a:p>
          <a:p>
            <a:pPr algn="l"/>
            <a:endParaRPr lang="da-DK" sz="1200" dirty="0">
              <a:solidFill>
                <a:schemeClr val="tx2"/>
              </a:solidFill>
            </a:endParaRPr>
          </a:p>
          <a:p>
            <a:pPr algn="l"/>
            <a:r>
              <a:rPr lang="da-DK" sz="1200" b="1" dirty="0">
                <a:solidFill>
                  <a:schemeClr val="tx2"/>
                </a:solidFill>
              </a:rPr>
              <a:t>Krav til videregivelse </a:t>
            </a:r>
          </a:p>
          <a:p>
            <a:pPr marL="171450" indent="-171450" algn="l">
              <a:buFont typeface="Arial" panose="020B0604020202020204" pitchFamily="34" charset="0"/>
              <a:buChar char="•"/>
            </a:pPr>
            <a:r>
              <a:rPr lang="da-DK" sz="1200" dirty="0">
                <a:solidFill>
                  <a:schemeClr val="tx2"/>
                </a:solidFill>
              </a:rPr>
              <a:t>Afgivende myndighed bekendt med at der foreligger et samtykke </a:t>
            </a:r>
          </a:p>
          <a:p>
            <a:pPr marL="171450" indent="-171450" algn="l">
              <a:buFont typeface="Arial" panose="020B0604020202020204" pitchFamily="34" charset="0"/>
              <a:buChar char="•"/>
            </a:pPr>
            <a:r>
              <a:rPr lang="da-DK" sz="1200" dirty="0">
                <a:solidFill>
                  <a:schemeClr val="tx2"/>
                </a:solidFill>
              </a:rPr>
              <a:t>Formål hvad ønskes oplyst/vurderet</a:t>
            </a:r>
          </a:p>
          <a:p>
            <a:pPr marL="171450" indent="-171450" algn="l">
              <a:buFont typeface="Arial" panose="020B0604020202020204" pitchFamily="34" charset="0"/>
              <a:buChar char="•"/>
            </a:pPr>
            <a:r>
              <a:rPr lang="da-DK" sz="1200" dirty="0">
                <a:solidFill>
                  <a:schemeClr val="tx2"/>
                </a:solidFill>
              </a:rPr>
              <a:t>Høringsgrundlag </a:t>
            </a:r>
          </a:p>
          <a:p>
            <a:pPr marL="285750" indent="-285750" algn="l">
              <a:buFont typeface="Arial" panose="020B0604020202020204" pitchFamily="34" charset="0"/>
              <a:buChar char="•"/>
            </a:pPr>
            <a:endParaRPr lang="da-DK" sz="1600" b="1" dirty="0">
              <a:solidFill>
                <a:schemeClr val="tx2"/>
              </a:solidFill>
            </a:endParaRPr>
          </a:p>
        </p:txBody>
      </p:sp>
      <p:sp>
        <p:nvSpPr>
          <p:cNvPr id="40" name="Tekstfelt 39">
            <a:extLst>
              <a:ext uri="{FF2B5EF4-FFF2-40B4-BE49-F238E27FC236}">
                <a16:creationId xmlns:a16="http://schemas.microsoft.com/office/drawing/2014/main" id="{0AC83624-C1D4-4A5A-9BAC-11218B48897C}"/>
              </a:ext>
            </a:extLst>
          </p:cNvPr>
          <p:cNvSpPr txBox="1"/>
          <p:nvPr/>
        </p:nvSpPr>
        <p:spPr>
          <a:xfrm>
            <a:off x="5016096" y="6299183"/>
            <a:ext cx="2090316" cy="215444"/>
          </a:xfrm>
          <a:prstGeom prst="rect">
            <a:avLst/>
          </a:prstGeom>
          <a:noFill/>
        </p:spPr>
        <p:txBody>
          <a:bodyPr wrap="none" lIns="0" tIns="0" rIns="0" bIns="0" rtlCol="0">
            <a:spAutoFit/>
          </a:bodyPr>
          <a:lstStyle/>
          <a:p>
            <a:pPr algn="l"/>
            <a:r>
              <a:rPr lang="da-DK" sz="1400" dirty="0">
                <a:solidFill>
                  <a:schemeClr val="tx2"/>
                </a:solidFill>
              </a:rPr>
              <a:t>Krav om dataminimering  </a:t>
            </a:r>
          </a:p>
        </p:txBody>
      </p:sp>
      <p:sp>
        <p:nvSpPr>
          <p:cNvPr id="41" name="Tekstfelt 40">
            <a:extLst>
              <a:ext uri="{FF2B5EF4-FFF2-40B4-BE49-F238E27FC236}">
                <a16:creationId xmlns:a16="http://schemas.microsoft.com/office/drawing/2014/main" id="{2DA55D0A-8765-46C2-9158-4A50A8347F06}"/>
              </a:ext>
            </a:extLst>
          </p:cNvPr>
          <p:cNvSpPr txBox="1"/>
          <p:nvPr/>
        </p:nvSpPr>
        <p:spPr>
          <a:xfrm>
            <a:off x="8169217" y="3854340"/>
            <a:ext cx="1895925" cy="1877437"/>
          </a:xfrm>
          <a:prstGeom prst="rect">
            <a:avLst/>
          </a:prstGeom>
          <a:noFill/>
        </p:spPr>
        <p:txBody>
          <a:bodyPr wrap="square" lIns="0" tIns="0" rIns="0" bIns="0" rtlCol="0">
            <a:spAutoFit/>
          </a:bodyPr>
          <a:lstStyle/>
          <a:p>
            <a:pPr algn="l"/>
            <a:r>
              <a:rPr lang="da-DK" sz="1400" b="1" dirty="0">
                <a:solidFill>
                  <a:schemeClr val="tx2"/>
                </a:solidFill>
              </a:rPr>
              <a:t>Retsgrundlag </a:t>
            </a:r>
          </a:p>
          <a:p>
            <a:pPr marL="171450" indent="-171450" algn="l">
              <a:buFont typeface="Arial" panose="020B0604020202020204" pitchFamily="34" charset="0"/>
              <a:buChar char="•"/>
            </a:pPr>
            <a:r>
              <a:rPr lang="da-DK" sz="1200" dirty="0" err="1">
                <a:solidFill>
                  <a:schemeClr val="tx2"/>
                </a:solidFill>
              </a:rPr>
              <a:t>Fvl</a:t>
            </a:r>
            <a:r>
              <a:rPr lang="da-DK" sz="1200" dirty="0">
                <a:solidFill>
                  <a:schemeClr val="tx2"/>
                </a:solidFill>
              </a:rPr>
              <a:t> § 31 </a:t>
            </a:r>
          </a:p>
          <a:p>
            <a:pPr algn="l"/>
            <a:endParaRPr lang="da-DK" sz="1200" dirty="0">
              <a:solidFill>
                <a:schemeClr val="tx2"/>
              </a:solidFill>
            </a:endParaRPr>
          </a:p>
          <a:p>
            <a:pPr algn="l"/>
            <a:r>
              <a:rPr lang="da-DK" sz="1200" dirty="0">
                <a:solidFill>
                  <a:schemeClr val="tx2"/>
                </a:solidFill>
              </a:rPr>
              <a:t>Reglen indebære en  </a:t>
            </a:r>
          </a:p>
          <a:p>
            <a:pPr algn="l"/>
            <a:r>
              <a:rPr lang="da-DK" sz="1200" dirty="0">
                <a:solidFill>
                  <a:schemeClr val="tx2"/>
                </a:solidFill>
              </a:rPr>
              <a:t>videregivelsespligt hvis </a:t>
            </a:r>
            <a:r>
              <a:rPr lang="da-DK" sz="1200" dirty="0" err="1">
                <a:solidFill>
                  <a:schemeClr val="tx2"/>
                </a:solidFill>
              </a:rPr>
              <a:t>opl.</a:t>
            </a:r>
            <a:r>
              <a:rPr lang="da-DK" sz="1200" dirty="0">
                <a:solidFill>
                  <a:schemeClr val="tx2"/>
                </a:solidFill>
              </a:rPr>
              <a:t> </a:t>
            </a:r>
          </a:p>
          <a:p>
            <a:pPr algn="l"/>
            <a:r>
              <a:rPr lang="da-DK" sz="1200" dirty="0">
                <a:solidFill>
                  <a:schemeClr val="tx2"/>
                </a:solidFill>
              </a:rPr>
              <a:t>er af betydning for den </a:t>
            </a:r>
          </a:p>
          <a:p>
            <a:pPr algn="l"/>
            <a:r>
              <a:rPr lang="da-DK" sz="1200" dirty="0">
                <a:solidFill>
                  <a:schemeClr val="tx2"/>
                </a:solidFill>
              </a:rPr>
              <a:t>rekvirerende myndighed </a:t>
            </a:r>
          </a:p>
          <a:p>
            <a:pPr marL="171450" indent="-171450" algn="l">
              <a:buFont typeface="Arial" panose="020B0604020202020204" pitchFamily="34" charset="0"/>
              <a:buChar char="•"/>
            </a:pPr>
            <a:r>
              <a:rPr lang="da-DK" sz="1200" dirty="0">
                <a:solidFill>
                  <a:schemeClr val="tx2"/>
                </a:solidFill>
              </a:rPr>
              <a:t>Skal dog undersøge om </a:t>
            </a:r>
          </a:p>
          <a:p>
            <a:pPr algn="l"/>
            <a:r>
              <a:rPr lang="da-DK" sz="1200" dirty="0">
                <a:solidFill>
                  <a:schemeClr val="tx2"/>
                </a:solidFill>
              </a:rPr>
              <a:t>videregivelsen er til stede  </a:t>
            </a:r>
          </a:p>
          <a:p>
            <a:pPr marL="285750" indent="-285750" algn="l">
              <a:buFont typeface="Arial" panose="020B0604020202020204" pitchFamily="34" charset="0"/>
              <a:buChar char="•"/>
            </a:pPr>
            <a:endParaRPr lang="da-DK" sz="1200" b="1" dirty="0">
              <a:solidFill>
                <a:schemeClr val="tx2"/>
              </a:solidFill>
            </a:endParaRPr>
          </a:p>
        </p:txBody>
      </p:sp>
    </p:spTree>
    <p:extLst>
      <p:ext uri="{BB962C8B-B14F-4D97-AF65-F5344CB8AC3E}">
        <p14:creationId xmlns:p14="http://schemas.microsoft.com/office/powerpoint/2010/main" val="147966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KL 2 Orange">
      <a:dk1>
        <a:sysClr val="windowText" lastClr="000000"/>
      </a:dk1>
      <a:lt1>
        <a:sysClr val="window" lastClr="FFFFFF"/>
      </a:lt1>
      <a:dk2>
        <a:srgbClr val="141E4D"/>
      </a:dk2>
      <a:lt2>
        <a:srgbClr val="E1E6E6"/>
      </a:lt2>
      <a:accent1>
        <a:srgbClr val="C94B17"/>
      </a:accent1>
      <a:accent2>
        <a:srgbClr val="ABD1F5"/>
      </a:accent2>
      <a:accent3>
        <a:srgbClr val="0C4D2F"/>
      </a:accent3>
      <a:accent4>
        <a:srgbClr val="141E4D"/>
      </a:accent4>
      <a:accent5>
        <a:srgbClr val="3F3F3F"/>
      </a:accent5>
      <a:accent6>
        <a:srgbClr val="E1E6E6"/>
      </a:accent6>
      <a:hlink>
        <a:srgbClr val="141E4D"/>
      </a:hlink>
      <a:folHlink>
        <a:srgbClr val="141E4D"/>
      </a:folHlink>
    </a:clrScheme>
    <a:fontScheme name="K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dirty="0" smtClean="0">
            <a:solidFill>
              <a:srgbClr val="FF68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kumenttype xmlns="48930EA9-60F1-4D98-8B66-7FFFCFB94BD3">Notat</Dokumenttype>
    <CCMAgendaDocumentStatus xmlns="48930EA9-60F1-4D98-8B66-7FFFCFB94BD3">Endelig</CCMAgendaDocumentStatus>
    <CCMAgendaStatus xmlns="48930EA9-60F1-4D98-8B66-7FFFCFB94BD3" xsi:nil="true"/>
    <CCMAgendaItemId xmlns="48930EA9-60F1-4D98-8B66-7FFFCFB94BD3" xsi:nil="true"/>
    <CCMCognitiveType xmlns="http://schemas.microsoft.com/sharepoint/v3" xsi:nil="true"/>
    <CCMMeetingCaseInstanceId xmlns="48930EA9-60F1-4D98-8B66-7FFFCFB94BD3" xsi:nil="true"/>
    <DocumentDescription xmlns="48930EA9-60F1-4D98-8B66-7FFFCFB94BD3">Nærværende power point beskriver kort reglerne om indhentelse af følsomme oplysninger efter fvl § 29 og RL § 11a </DocumentDescription>
    <AgendaStatusIcon xmlns="48930EA9-60F1-4D98-8B66-7FFFCFB94BD3" xsi:nil="true"/>
    <CCMMeetingCaseLink xmlns="48930EA9-60F1-4D98-8B66-7FFFCFB94BD3">
      <Url xsi:nil="true"/>
      <Description xsi:nil="true"/>
    </CCMMeetingCaseLink>
    <CCMMeetingCaseId xmlns="48930EA9-60F1-4D98-8B66-7FFFCFB94BD3" xsi:nil="true"/>
    <CCMMetadataExtractionStatus xmlns="http://schemas.microsoft.com/sharepoint/v3">CCMPageCount:Idle;CCMCommentCount:Idle</CCMMetadataExtractionStatus>
    <WasEncrypted xmlns="http://schemas.microsoft.com/sharepoint/v3">false</WasEncrypted>
    <WasSigned xmlns="http://schemas.microsoft.com/sharepoint/v3">false</WasSigned>
    <LocalAttachment xmlns="http://schemas.microsoft.com/sharepoint/v3">false</LocalAttachment>
    <CCMPreviewAnnotationsTasks xmlns="http://schemas.microsoft.com/sharepoint/v3">0</CCMPreviewAnnotationsTasks>
    <Related xmlns="http://schemas.microsoft.com/sharepoint/v3">false</Related>
    <Finalized xmlns="http://schemas.microsoft.com/sharepoint/v3">false</Finalized>
    <CCMVisualId xmlns="http://schemas.microsoft.com/sharepoint/v3">SAG-2023-03322</CCMVisualId>
    <CCMSystemID xmlns="http://schemas.microsoft.com/sharepoint/v3">ca7dc1c5-fc98-48bd-8345-b1ffede9fa82</CCMSystemID>
    <CCMPageCount xmlns="http://schemas.microsoft.com/sharepoint/v3">5</CCMPageCount>
    <DocID xmlns="http://schemas.microsoft.com/sharepoint/v3">3444165</DocID>
    <MailHasAttachments xmlns="http://schemas.microsoft.com/sharepoint/v3">false</MailHasAttachments>
    <CCMCommentCount xmlns="http://schemas.microsoft.com/sharepoint/v3">0</CCMCommentCount>
    <CCMTemplateID xmlns="http://schemas.microsoft.com/sharepoint/v3">0</CCMTemplateID>
    <CaseID xmlns="http://schemas.microsoft.com/sharepoint/v3">SAG-2023-03322</CaseID>
    <RegistrationDate xmlns="http://schemas.microsoft.com/sharepoint/v3" xsi:nil="true"/>
    <CaseRecordNumber xmlns="http://schemas.microsoft.com/sharepoint/v3">0</CaseRecordNumber>
  </documentManagement>
</p:properti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454590D4F24B53479C44B634F7DE646F" ma:contentTypeVersion="0" ma:contentTypeDescription="GetOrganized dokument" ma:contentTypeScope="" ma:versionID="7f6e5e9cc68ee8586e68605ebca49f8f">
  <xsd:schema xmlns:xsd="http://www.w3.org/2001/XMLSchema" xmlns:xs="http://www.w3.org/2001/XMLSchema" xmlns:p="http://schemas.microsoft.com/office/2006/metadata/properties" xmlns:ns1="http://schemas.microsoft.com/sharepoint/v3" xmlns:ns2="48930EA9-60F1-4D98-8B66-7FFFCFB94BD3" targetNamespace="http://schemas.microsoft.com/office/2006/metadata/properties" ma:root="true" ma:fieldsID="a4c2207892c064f8eb11c70c4a2f8b4f" ns1:_="" ns2:_="">
    <xsd:import namespace="http://schemas.microsoft.com/sharepoint/v3"/>
    <xsd:import namespace="48930EA9-60F1-4D98-8B66-7FFFCFB94BD3"/>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element ref="ns1:CCMOnline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description=""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description=""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description="" ma:internalName="CCMPageCount" ma:readOnly="true">
      <xsd:simpleType>
        <xsd:restriction base="dms:Number"/>
      </xsd:simpleType>
    </xsd:element>
    <xsd:element name="CCMCommentCount" ma:index="39" nillable="true" ma:displayName="Kommentarer" ma:decimals="0" ma:description="" ma:internalName="CCMCommentCount" ma:readOnly="true">
      <xsd:simpleType>
        <xsd:restriction base="dms:Number"/>
      </xsd:simpleType>
    </xsd:element>
    <xsd:element name="CCMPreviewAnnotationsTasks" ma:index="40" nillable="true" ma:displayName="Opgaver" ma:decimals="0" ma:description="" ma:internalName="CCMPreviewAnnotationsTasks" ma:readOnly="true">
      <xsd:simpleType>
        <xsd:restriction base="dms:Number"/>
      </xsd:simpleType>
    </xsd:element>
    <xsd:element name="CCMCognitiveType" ma:index="41" nillable="true" ma:displayName="CognitiveType" ma:decimals="0" ma:description="" ma:internalName="CCMCognitiveType" ma:readOnly="false">
      <xsd:simpleType>
        <xsd:restriction base="dms:Number"/>
      </xsd:simpleType>
    </xsd:element>
    <xsd:element name="CCMOnlineStatus" ma:index="42"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48930EA9-60F1-4D98-8B66-7FFFCFB94BD3"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04A2D6-9165-41A9-BA3D-C1B8BBAA87E3}">
  <ds:schemaRef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48930EA9-60F1-4D98-8B66-7FFFCFB94BD3"/>
    <ds:schemaRef ds:uri="http://schemas.microsoft.com/office/2006/metadata/properties"/>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BB3D4A4-F6A3-4E15-B00A-B9A2223B8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930EA9-60F1-4D98-8B66-7FFFCFB94B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73C4C7-FF72-4CB9-AC2B-E8AF0AFC64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13809</TotalTime>
  <Words>674</Words>
  <Application>Microsoft Office PowerPoint</Application>
  <PresentationFormat>Widescreen</PresentationFormat>
  <Paragraphs>90</Paragraphs>
  <Slides>10</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Arial</vt:lpstr>
      <vt:lpstr>Calibri</vt:lpstr>
      <vt:lpstr>Georgia</vt:lpstr>
      <vt:lpstr>Questa-Regular</vt:lpstr>
      <vt:lpstr>Office-tema</vt:lpstr>
      <vt:lpstr>Indhentelse af følsomme oplysninger på der socialretlige område </vt:lpstr>
      <vt:lpstr>Ansøgningssager Forvaltningslovens § 29 </vt:lpstr>
      <vt:lpstr>Introduktion </vt:lpstr>
      <vt:lpstr>Nødvendige oplysninger</vt:lpstr>
      <vt:lpstr>Hvem kan myndigheden indhente oplysninger fra?</vt:lpstr>
      <vt:lpstr>Krav til samtykke </vt:lpstr>
      <vt:lpstr>Indhentelse af oplysninger uden samtykke</vt:lpstr>
      <vt:lpstr>Krav til samtykke efter Databeskyt-telsesforordningen </vt:lpstr>
      <vt:lpstr>Oversigt over de retslige regler ved indhentelse og videregivelse af private forhold </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Indhentelse af oplysninger i socialretlige sager</dc:title>
  <dc:creator>Christina Vasbo</dc:creator>
  <cp:lastModifiedBy>Jim Foli</cp:lastModifiedBy>
  <cp:revision>50</cp:revision>
  <dcterms:created xsi:type="dcterms:W3CDTF">2022-09-16T11:48:06Z</dcterms:created>
  <dcterms:modified xsi:type="dcterms:W3CDTF">2024-04-11T09:32:43Z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0x010100AC085CFC53BC46CEA2EADE194AD9D48200454590D4F24B53479C44B634F7DE646F</vt:lpwstr>
  </property>
  <property fmtid="{D5CDD505-2E9C-101B-9397-08002B2CF9AE}" pid="3" name="xd_Signature">
    <vt:bool>false</vt:bool>
  </property>
  <property fmtid="{D5CDD505-2E9C-101B-9397-08002B2CF9AE}" pid="4" name="CCMPostListPublishStatus">
    <vt:lpwstr>Afventer godkendelse</vt:lpwstr>
  </property>
  <property fmtid="{D5CDD505-2E9C-101B-9397-08002B2CF9AE}" pid="5" name="CCMOneDriveID">
    <vt:lpwstr/>
  </property>
  <property fmtid="{D5CDD505-2E9C-101B-9397-08002B2CF9AE}" pid="6" name="CCMMustBeOnPostList">
    <vt:bool>true</vt:bool>
  </property>
  <property fmtid="{D5CDD505-2E9C-101B-9397-08002B2CF9AE}" pid="7" name="CCMOneDriveOwnerID">
    <vt:lpwstr/>
  </property>
  <property fmtid="{D5CDD505-2E9C-101B-9397-08002B2CF9AE}" pid="8" name="CCMOneDriveItemID">
    <vt:lpwstr/>
  </property>
  <property fmtid="{D5CDD505-2E9C-101B-9397-08002B2CF9AE}" pid="9" name="CCMIsSharedOnOneDrive">
    <vt:bool>false</vt:bool>
  </property>
  <property fmtid="{D5CDD505-2E9C-101B-9397-08002B2CF9AE}" pid="10" name="CCMCommunication">
    <vt:lpwstr/>
  </property>
  <property fmtid="{D5CDD505-2E9C-101B-9397-08002B2CF9AE}" pid="11" name="CCMSystem">
    <vt:lpwstr> </vt:lpwstr>
  </property>
  <property fmtid="{D5CDD505-2E9C-101B-9397-08002B2CF9AE}" pid="12" name="CCMEventContext">
    <vt:lpwstr>9b3dc485-85ab-4d7e-ae0e-8c7b3d910393</vt:lpwstr>
  </property>
</Properties>
</file>